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303" r:id="rId4"/>
    <p:sldId id="319" r:id="rId5"/>
    <p:sldId id="304" r:id="rId6"/>
    <p:sldId id="320" r:id="rId7"/>
    <p:sldId id="306" r:id="rId8"/>
    <p:sldId id="322" r:id="rId9"/>
    <p:sldId id="323" r:id="rId10"/>
    <p:sldId id="324" r:id="rId11"/>
    <p:sldId id="309" r:id="rId12"/>
    <p:sldId id="310" r:id="rId13"/>
    <p:sldId id="311" r:id="rId14"/>
    <p:sldId id="312" r:id="rId15"/>
    <p:sldId id="307" r:id="rId16"/>
    <p:sldId id="325" r:id="rId17"/>
    <p:sldId id="316" r:id="rId18"/>
    <p:sldId id="326" r:id="rId19"/>
    <p:sldId id="317" r:id="rId20"/>
    <p:sldId id="327" r:id="rId21"/>
    <p:sldId id="318" r:id="rId22"/>
    <p:sldId id="314" r:id="rId23"/>
    <p:sldId id="315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FF"/>
    <a:srgbClr val="D1E5FB"/>
    <a:srgbClr val="BEDBFA"/>
    <a:srgbClr val="AC249C"/>
    <a:srgbClr val="FF9999"/>
    <a:srgbClr val="A316A6"/>
    <a:srgbClr val="DD23E1"/>
    <a:srgbClr val="00CCFF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31" autoAdjust="0"/>
    <p:restoredTop sz="94660"/>
  </p:normalViewPr>
  <p:slideViewPr>
    <p:cSldViewPr>
      <p:cViewPr>
        <p:scale>
          <a:sx n="70" d="100"/>
          <a:sy n="70" d="100"/>
        </p:scale>
        <p:origin x="-810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65D1AF-A030-413B-BFF3-91A65E6231E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E02D7B-028F-4FBD-A8D2-3C1ECD00202A}">
      <dgm:prSet phldrT="[Текст]" custT="1"/>
      <dgm:spPr/>
      <dgm:t>
        <a:bodyPr/>
        <a:lstStyle/>
        <a:p>
          <a:r>
            <a:rPr lang="ru-RU" sz="1600" b="1" i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Массовые: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проблемно-стратегические педсоветы по наиболее актуальным проблемам учебно-воспитательного процесса,</a:t>
          </a:r>
          <a:r>
            <a: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научно-практические конференции,  методические совещания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8CCFCC-BA17-4B75-8D79-2EF4DA72F45F}" type="parTrans" cxnId="{241AF60F-C03A-4D1C-B5B7-EE2AB0CD976E}">
      <dgm:prSet/>
      <dgm:spPr/>
      <dgm:t>
        <a:bodyPr/>
        <a:lstStyle/>
        <a:p>
          <a:endParaRPr lang="ru-RU"/>
        </a:p>
      </dgm:t>
    </dgm:pt>
    <dgm:pt modelId="{3EA005B7-545A-446F-98B4-FEDACE93834F}" type="sibTrans" cxnId="{241AF60F-C03A-4D1C-B5B7-EE2AB0CD976E}">
      <dgm:prSet/>
      <dgm:spPr/>
      <dgm:t>
        <a:bodyPr/>
        <a:lstStyle/>
        <a:p>
          <a:endParaRPr lang="ru-RU"/>
        </a:p>
      </dgm:t>
    </dgm:pt>
    <dgm:pt modelId="{15579B5B-3A35-4AA8-8119-754886DC8533}">
      <dgm:prSet phldrT="[Текст]" custT="1"/>
      <dgm:spPr/>
      <dgm:t>
        <a:bodyPr/>
        <a:lstStyle/>
        <a:p>
          <a:r>
            <a:rPr lang="ru-RU" sz="1600" b="1" i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Групповые, коллективные:</a:t>
          </a:r>
          <a:r>
            <a:rPr lang="ru-RU" sz="16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заседание </a:t>
          </a:r>
          <a:r>
            <a:rPr lang="tt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школьных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методических объединений, творческих групп, семинары, групповые консультации, методические  недели, творческие отчеты педагогов.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0A30DE-2720-4CDA-94FA-1ED9F61A7053}" type="parTrans" cxnId="{82D74408-5CD8-4A1B-A76D-129B59031CC5}">
      <dgm:prSet/>
      <dgm:spPr/>
      <dgm:t>
        <a:bodyPr/>
        <a:lstStyle/>
        <a:p>
          <a:endParaRPr lang="ru-RU"/>
        </a:p>
      </dgm:t>
    </dgm:pt>
    <dgm:pt modelId="{0FC0274E-AEBD-4D36-8C0E-519F8B2D94ED}" type="sibTrans" cxnId="{82D74408-5CD8-4A1B-A76D-129B59031CC5}">
      <dgm:prSet/>
      <dgm:spPr/>
      <dgm:t>
        <a:bodyPr/>
        <a:lstStyle/>
        <a:p>
          <a:endParaRPr lang="ru-RU"/>
        </a:p>
      </dgm:t>
    </dgm:pt>
    <dgm:pt modelId="{7A2AC972-811E-4E5D-B23A-466C82F7F375}">
      <dgm:prSet phldrT="[Текст]" custT="1"/>
      <dgm:spPr/>
      <dgm:t>
        <a:bodyPr/>
        <a:lstStyle/>
        <a:p>
          <a:r>
            <a:rPr lang="ru-RU" sz="1600" b="1" i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Индивидуальные:</a:t>
          </a:r>
          <a:r>
            <a:rPr lang="ru-RU" sz="16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по самообразованию учителя, наставничество, индивидуальные консультации по авторским программам, элективным курсам, по вопросам аттестации.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C2AF89-31AE-4900-908E-847E3D0964DC}" type="parTrans" cxnId="{218A12BD-BD6B-4785-9039-D0BB94E7B5A4}">
      <dgm:prSet/>
      <dgm:spPr/>
      <dgm:t>
        <a:bodyPr/>
        <a:lstStyle/>
        <a:p>
          <a:endParaRPr lang="ru-RU"/>
        </a:p>
      </dgm:t>
    </dgm:pt>
    <dgm:pt modelId="{56D9AFEE-29CD-4F92-BE17-BF377628DFC9}" type="sibTrans" cxnId="{218A12BD-BD6B-4785-9039-D0BB94E7B5A4}">
      <dgm:prSet/>
      <dgm:spPr/>
      <dgm:t>
        <a:bodyPr/>
        <a:lstStyle/>
        <a:p>
          <a:endParaRPr lang="ru-RU"/>
        </a:p>
      </dgm:t>
    </dgm:pt>
    <dgm:pt modelId="{46A07AEE-BBD9-48BD-8A61-961ABE9878D0}" type="pres">
      <dgm:prSet presAssocID="{4A65D1AF-A030-413B-BFF3-91A65E6231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9BE1E-F422-4E7C-AE10-31E4DF8733D3}" type="pres">
      <dgm:prSet presAssocID="{A4E02D7B-028F-4FBD-A8D2-3C1ECD00202A}" presName="parentLin" presStyleCnt="0"/>
      <dgm:spPr/>
    </dgm:pt>
    <dgm:pt modelId="{77168378-F50E-47EF-9991-42862F2F6D45}" type="pres">
      <dgm:prSet presAssocID="{A4E02D7B-028F-4FBD-A8D2-3C1ECD00202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CBD6A23-F7DD-460F-B2FF-6B06F6EAC7E9}" type="pres">
      <dgm:prSet presAssocID="{A4E02D7B-028F-4FBD-A8D2-3C1ECD00202A}" presName="parentText" presStyleLbl="node1" presStyleIdx="0" presStyleCnt="3" custLinFactY="-531354" custLinFactNeighborX="25012" custLinFactNeighborY="-6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FB70E-435C-4E34-ACAB-8F9468826185}" type="pres">
      <dgm:prSet presAssocID="{A4E02D7B-028F-4FBD-A8D2-3C1ECD00202A}" presName="negativeSpace" presStyleCnt="0"/>
      <dgm:spPr/>
    </dgm:pt>
    <dgm:pt modelId="{7B9B6BFC-0D63-4D5A-8CD0-26EA1A121C09}" type="pres">
      <dgm:prSet presAssocID="{A4E02D7B-028F-4FBD-A8D2-3C1ECD00202A}" presName="childText" presStyleLbl="conFgAcc1" presStyleIdx="0" presStyleCnt="3">
        <dgm:presLayoutVars>
          <dgm:bulletEnabled val="1"/>
        </dgm:presLayoutVars>
      </dgm:prSet>
      <dgm:spPr/>
    </dgm:pt>
    <dgm:pt modelId="{8587E259-4821-4EAE-A81E-C3AD7D51A25D}" type="pres">
      <dgm:prSet presAssocID="{3EA005B7-545A-446F-98B4-FEDACE93834F}" presName="spaceBetweenRectangles" presStyleCnt="0"/>
      <dgm:spPr/>
    </dgm:pt>
    <dgm:pt modelId="{A62D7571-32AB-486C-8D78-DADD54A2DFCD}" type="pres">
      <dgm:prSet presAssocID="{15579B5B-3A35-4AA8-8119-754886DC8533}" presName="parentLin" presStyleCnt="0"/>
      <dgm:spPr/>
    </dgm:pt>
    <dgm:pt modelId="{9A1D80B1-BBF5-4A26-B98E-FCE6638B0D38}" type="pres">
      <dgm:prSet presAssocID="{15579B5B-3A35-4AA8-8119-754886DC853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51EA939-47E2-4268-AF50-495AD14223AC}" type="pres">
      <dgm:prSet presAssocID="{15579B5B-3A35-4AA8-8119-754886DC853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3F279-6824-49D3-8540-43A4566A38EB}" type="pres">
      <dgm:prSet presAssocID="{15579B5B-3A35-4AA8-8119-754886DC8533}" presName="negativeSpace" presStyleCnt="0"/>
      <dgm:spPr/>
    </dgm:pt>
    <dgm:pt modelId="{27BAB60D-7D71-4091-B8CF-4E9D8488531F}" type="pres">
      <dgm:prSet presAssocID="{15579B5B-3A35-4AA8-8119-754886DC8533}" presName="childText" presStyleLbl="conFgAcc1" presStyleIdx="1" presStyleCnt="3">
        <dgm:presLayoutVars>
          <dgm:bulletEnabled val="1"/>
        </dgm:presLayoutVars>
      </dgm:prSet>
      <dgm:spPr/>
    </dgm:pt>
    <dgm:pt modelId="{E499AAEB-8D26-4D57-8F5A-266C0B5D08F0}" type="pres">
      <dgm:prSet presAssocID="{0FC0274E-AEBD-4D36-8C0E-519F8B2D94ED}" presName="spaceBetweenRectangles" presStyleCnt="0"/>
      <dgm:spPr/>
    </dgm:pt>
    <dgm:pt modelId="{CE1F1E7C-5002-4C6E-BB71-2C3145253F13}" type="pres">
      <dgm:prSet presAssocID="{7A2AC972-811E-4E5D-B23A-466C82F7F375}" presName="parentLin" presStyleCnt="0"/>
      <dgm:spPr/>
    </dgm:pt>
    <dgm:pt modelId="{BD70B9CB-EA22-4B40-A81C-494E8DDF08A2}" type="pres">
      <dgm:prSet presAssocID="{7A2AC972-811E-4E5D-B23A-466C82F7F37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92C17C4-EC31-4D0C-B74A-2EAEB079BC3D}" type="pres">
      <dgm:prSet presAssocID="{7A2AC972-811E-4E5D-B23A-466C82F7F37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AEAA-DCB8-481E-B6F3-BC1D9F0DCFDD}" type="pres">
      <dgm:prSet presAssocID="{7A2AC972-811E-4E5D-B23A-466C82F7F375}" presName="negativeSpace" presStyleCnt="0"/>
      <dgm:spPr/>
    </dgm:pt>
    <dgm:pt modelId="{B00B4BFA-864E-4480-AC1E-E7E46F2886BB}" type="pres">
      <dgm:prSet presAssocID="{7A2AC972-811E-4E5D-B23A-466C82F7F37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9751241-96B3-4AC2-B97E-A12FB6CFBE94}" type="presOf" srcId="{15579B5B-3A35-4AA8-8119-754886DC8533}" destId="{9A1D80B1-BBF5-4A26-B98E-FCE6638B0D38}" srcOrd="0" destOrd="0" presId="urn:microsoft.com/office/officeart/2005/8/layout/list1"/>
    <dgm:cxn modelId="{615FB40E-EF1E-4627-A167-6D21B3D63B27}" type="presOf" srcId="{7A2AC972-811E-4E5D-B23A-466C82F7F375}" destId="{892C17C4-EC31-4D0C-B74A-2EAEB079BC3D}" srcOrd="1" destOrd="0" presId="urn:microsoft.com/office/officeart/2005/8/layout/list1"/>
    <dgm:cxn modelId="{241AF60F-C03A-4D1C-B5B7-EE2AB0CD976E}" srcId="{4A65D1AF-A030-413B-BFF3-91A65E6231EF}" destId="{A4E02D7B-028F-4FBD-A8D2-3C1ECD00202A}" srcOrd="0" destOrd="0" parTransId="{138CCFCC-BA17-4B75-8D79-2EF4DA72F45F}" sibTransId="{3EA005B7-545A-446F-98B4-FEDACE93834F}"/>
    <dgm:cxn modelId="{BBB65B26-9687-4741-B6FD-D58488C1D582}" type="presOf" srcId="{7A2AC972-811E-4E5D-B23A-466C82F7F375}" destId="{BD70B9CB-EA22-4B40-A81C-494E8DDF08A2}" srcOrd="0" destOrd="0" presId="urn:microsoft.com/office/officeart/2005/8/layout/list1"/>
    <dgm:cxn modelId="{218A12BD-BD6B-4785-9039-D0BB94E7B5A4}" srcId="{4A65D1AF-A030-413B-BFF3-91A65E6231EF}" destId="{7A2AC972-811E-4E5D-B23A-466C82F7F375}" srcOrd="2" destOrd="0" parTransId="{3CC2AF89-31AE-4900-908E-847E3D0964DC}" sibTransId="{56D9AFEE-29CD-4F92-BE17-BF377628DFC9}"/>
    <dgm:cxn modelId="{17B4F5E8-71E8-494C-8175-78EBEE5A0AF7}" type="presOf" srcId="{15579B5B-3A35-4AA8-8119-754886DC8533}" destId="{B51EA939-47E2-4268-AF50-495AD14223AC}" srcOrd="1" destOrd="0" presId="urn:microsoft.com/office/officeart/2005/8/layout/list1"/>
    <dgm:cxn modelId="{0481B7AC-EF40-40A4-BB29-B11B0FE847BF}" type="presOf" srcId="{4A65D1AF-A030-413B-BFF3-91A65E6231EF}" destId="{46A07AEE-BBD9-48BD-8A61-961ABE9878D0}" srcOrd="0" destOrd="0" presId="urn:microsoft.com/office/officeart/2005/8/layout/list1"/>
    <dgm:cxn modelId="{B4ABB24F-036A-4EEA-8066-8C2FDAF2D44D}" type="presOf" srcId="{A4E02D7B-028F-4FBD-A8D2-3C1ECD00202A}" destId="{77168378-F50E-47EF-9991-42862F2F6D45}" srcOrd="0" destOrd="0" presId="urn:microsoft.com/office/officeart/2005/8/layout/list1"/>
    <dgm:cxn modelId="{C499D788-F6BA-4277-9D71-AB2B476AD67D}" type="presOf" srcId="{A4E02D7B-028F-4FBD-A8D2-3C1ECD00202A}" destId="{8CBD6A23-F7DD-460F-B2FF-6B06F6EAC7E9}" srcOrd="1" destOrd="0" presId="urn:microsoft.com/office/officeart/2005/8/layout/list1"/>
    <dgm:cxn modelId="{82D74408-5CD8-4A1B-A76D-129B59031CC5}" srcId="{4A65D1AF-A030-413B-BFF3-91A65E6231EF}" destId="{15579B5B-3A35-4AA8-8119-754886DC8533}" srcOrd="1" destOrd="0" parTransId="{860A30DE-2720-4CDA-94FA-1ED9F61A7053}" sibTransId="{0FC0274E-AEBD-4D36-8C0E-519F8B2D94ED}"/>
    <dgm:cxn modelId="{7830F5E5-0F1B-4F2C-A738-F79EAB1089A2}" type="presParOf" srcId="{46A07AEE-BBD9-48BD-8A61-961ABE9878D0}" destId="{5049BE1E-F422-4E7C-AE10-31E4DF8733D3}" srcOrd="0" destOrd="0" presId="urn:microsoft.com/office/officeart/2005/8/layout/list1"/>
    <dgm:cxn modelId="{E6C6B892-32BC-4AED-8F67-A6BF5676DE61}" type="presParOf" srcId="{5049BE1E-F422-4E7C-AE10-31E4DF8733D3}" destId="{77168378-F50E-47EF-9991-42862F2F6D45}" srcOrd="0" destOrd="0" presId="urn:microsoft.com/office/officeart/2005/8/layout/list1"/>
    <dgm:cxn modelId="{955D49C2-AC9F-4CC4-A4EE-E6CC97EDD3A1}" type="presParOf" srcId="{5049BE1E-F422-4E7C-AE10-31E4DF8733D3}" destId="{8CBD6A23-F7DD-460F-B2FF-6B06F6EAC7E9}" srcOrd="1" destOrd="0" presId="urn:microsoft.com/office/officeart/2005/8/layout/list1"/>
    <dgm:cxn modelId="{E9CF2877-C510-4A8E-AF45-5CFC3772D936}" type="presParOf" srcId="{46A07AEE-BBD9-48BD-8A61-961ABE9878D0}" destId="{3D3FB70E-435C-4E34-ACAB-8F9468826185}" srcOrd="1" destOrd="0" presId="urn:microsoft.com/office/officeart/2005/8/layout/list1"/>
    <dgm:cxn modelId="{E132A064-69FA-451B-B8CC-A9FAEBFFCDF4}" type="presParOf" srcId="{46A07AEE-BBD9-48BD-8A61-961ABE9878D0}" destId="{7B9B6BFC-0D63-4D5A-8CD0-26EA1A121C09}" srcOrd="2" destOrd="0" presId="urn:microsoft.com/office/officeart/2005/8/layout/list1"/>
    <dgm:cxn modelId="{DE92CF08-D39A-4722-824F-BA864A02FE70}" type="presParOf" srcId="{46A07AEE-BBD9-48BD-8A61-961ABE9878D0}" destId="{8587E259-4821-4EAE-A81E-C3AD7D51A25D}" srcOrd="3" destOrd="0" presId="urn:microsoft.com/office/officeart/2005/8/layout/list1"/>
    <dgm:cxn modelId="{D3FC8A82-81D5-45A0-A764-F528E9D80B82}" type="presParOf" srcId="{46A07AEE-BBD9-48BD-8A61-961ABE9878D0}" destId="{A62D7571-32AB-486C-8D78-DADD54A2DFCD}" srcOrd="4" destOrd="0" presId="urn:microsoft.com/office/officeart/2005/8/layout/list1"/>
    <dgm:cxn modelId="{C43EEA74-ABAF-476B-9ECD-1E71AA7075D5}" type="presParOf" srcId="{A62D7571-32AB-486C-8D78-DADD54A2DFCD}" destId="{9A1D80B1-BBF5-4A26-B98E-FCE6638B0D38}" srcOrd="0" destOrd="0" presId="urn:microsoft.com/office/officeart/2005/8/layout/list1"/>
    <dgm:cxn modelId="{9AD7FBEF-4D1C-4224-AC28-AB24718D0535}" type="presParOf" srcId="{A62D7571-32AB-486C-8D78-DADD54A2DFCD}" destId="{B51EA939-47E2-4268-AF50-495AD14223AC}" srcOrd="1" destOrd="0" presId="urn:microsoft.com/office/officeart/2005/8/layout/list1"/>
    <dgm:cxn modelId="{C3C9B82F-30A7-4D05-8145-FFADDD5AD25B}" type="presParOf" srcId="{46A07AEE-BBD9-48BD-8A61-961ABE9878D0}" destId="{D573F279-6824-49D3-8540-43A4566A38EB}" srcOrd="5" destOrd="0" presId="urn:microsoft.com/office/officeart/2005/8/layout/list1"/>
    <dgm:cxn modelId="{8F1D9168-8958-484C-87E7-18481EBC09EF}" type="presParOf" srcId="{46A07AEE-BBD9-48BD-8A61-961ABE9878D0}" destId="{27BAB60D-7D71-4091-B8CF-4E9D8488531F}" srcOrd="6" destOrd="0" presId="urn:microsoft.com/office/officeart/2005/8/layout/list1"/>
    <dgm:cxn modelId="{A8BD3657-2465-4BC5-9164-AFF577A89A15}" type="presParOf" srcId="{46A07AEE-BBD9-48BD-8A61-961ABE9878D0}" destId="{E499AAEB-8D26-4D57-8F5A-266C0B5D08F0}" srcOrd="7" destOrd="0" presId="urn:microsoft.com/office/officeart/2005/8/layout/list1"/>
    <dgm:cxn modelId="{14F522A2-86B6-4CB9-9333-B175644C6083}" type="presParOf" srcId="{46A07AEE-BBD9-48BD-8A61-961ABE9878D0}" destId="{CE1F1E7C-5002-4C6E-BB71-2C3145253F13}" srcOrd="8" destOrd="0" presId="urn:microsoft.com/office/officeart/2005/8/layout/list1"/>
    <dgm:cxn modelId="{E8D12FD1-408F-43E1-9D08-3C4D0B74880B}" type="presParOf" srcId="{CE1F1E7C-5002-4C6E-BB71-2C3145253F13}" destId="{BD70B9CB-EA22-4B40-A81C-494E8DDF08A2}" srcOrd="0" destOrd="0" presId="urn:microsoft.com/office/officeart/2005/8/layout/list1"/>
    <dgm:cxn modelId="{1650C8C5-DA6D-40E5-AB4B-52FFC65742F8}" type="presParOf" srcId="{CE1F1E7C-5002-4C6E-BB71-2C3145253F13}" destId="{892C17C4-EC31-4D0C-B74A-2EAEB079BC3D}" srcOrd="1" destOrd="0" presId="urn:microsoft.com/office/officeart/2005/8/layout/list1"/>
    <dgm:cxn modelId="{7D03D767-C4F8-4393-B222-9B1983E3ADDD}" type="presParOf" srcId="{46A07AEE-BBD9-48BD-8A61-961ABE9878D0}" destId="{6AE3AEAA-DCB8-481E-B6F3-BC1D9F0DCFDD}" srcOrd="9" destOrd="0" presId="urn:microsoft.com/office/officeart/2005/8/layout/list1"/>
    <dgm:cxn modelId="{D948EF00-26C5-4C0F-8C4A-76AAFA240076}" type="presParOf" srcId="{46A07AEE-BBD9-48BD-8A61-961ABE9878D0}" destId="{B00B4BFA-864E-4480-AC1E-E7E46F2886B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22ADE2-F3DD-4543-9A44-40FBA5A18AA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7990B8-6304-4CA7-AA48-8755A16F901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доступная, удобная, многофункциональная форма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CD6016-BF92-48D2-910B-28BACB1D47BB}" type="parTrans" cxnId="{67B2FCA8-25E1-455A-B0B6-94F88E4208B3}">
      <dgm:prSet/>
      <dgm:spPr/>
      <dgm:t>
        <a:bodyPr/>
        <a:lstStyle/>
        <a:p>
          <a:endParaRPr lang="ru-RU"/>
        </a:p>
      </dgm:t>
    </dgm:pt>
    <dgm:pt modelId="{8583377E-51FA-4011-986D-070C618079D0}" type="sibTrans" cxnId="{67B2FCA8-25E1-455A-B0B6-94F88E4208B3}">
      <dgm:prSet/>
      <dgm:spPr/>
      <dgm:t>
        <a:bodyPr/>
        <a:lstStyle/>
        <a:p>
          <a:endParaRPr lang="ru-RU"/>
        </a:p>
      </dgm:t>
    </dgm:pt>
    <dgm:pt modelId="{C578610A-95DD-4631-892C-859C98AA602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используется  для повышения квалификации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28EFB4-85F1-4DF5-B0D9-F8BCFAEBB0AB}" type="parTrans" cxnId="{2D8694F1-882E-493B-A742-EF115201A2A0}">
      <dgm:prSet/>
      <dgm:spPr/>
      <dgm:t>
        <a:bodyPr/>
        <a:lstStyle/>
        <a:p>
          <a:endParaRPr lang="ru-RU"/>
        </a:p>
      </dgm:t>
    </dgm:pt>
    <dgm:pt modelId="{1A6696ED-CB67-4B7D-BDA6-C3771555C5B2}" type="sibTrans" cxnId="{2D8694F1-882E-493B-A742-EF115201A2A0}">
      <dgm:prSet/>
      <dgm:spPr/>
      <dgm:t>
        <a:bodyPr/>
        <a:lstStyle/>
        <a:p>
          <a:endParaRPr lang="ru-RU"/>
        </a:p>
      </dgm:t>
    </dgm:pt>
    <dgm:pt modelId="{43F2E449-3801-46BE-8AD7-5EBD9EBC499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включает учителей в процессы разработки и реализации проектов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5C806C-7089-4F9A-A9E9-E3E75D3F0545}" type="parTrans" cxnId="{E27EAF10-DBEF-49CB-9489-A539A922A885}">
      <dgm:prSet/>
      <dgm:spPr/>
      <dgm:t>
        <a:bodyPr/>
        <a:lstStyle/>
        <a:p>
          <a:endParaRPr lang="ru-RU"/>
        </a:p>
      </dgm:t>
    </dgm:pt>
    <dgm:pt modelId="{F9931CBF-8BCF-40D7-BB05-C919ACD1AA42}" type="sibTrans" cxnId="{E27EAF10-DBEF-49CB-9489-A539A922A885}">
      <dgm:prSet/>
      <dgm:spPr/>
      <dgm:t>
        <a:bodyPr/>
        <a:lstStyle/>
        <a:p>
          <a:endParaRPr lang="ru-RU"/>
        </a:p>
      </dgm:t>
    </dgm:pt>
    <dgm:pt modelId="{3B85A854-840D-489A-B5BE-13994CB0910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включает учителей в процессы обсуждения достигнутых результатов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72B1A2-636B-4F14-BEC8-BBF7C180B19B}" type="parTrans" cxnId="{23C1F46A-F977-4001-943D-3A84714A0484}">
      <dgm:prSet/>
      <dgm:spPr/>
      <dgm:t>
        <a:bodyPr/>
        <a:lstStyle/>
        <a:p>
          <a:endParaRPr lang="ru-RU"/>
        </a:p>
      </dgm:t>
    </dgm:pt>
    <dgm:pt modelId="{BE9823C1-454F-41D6-A8D0-13AA46012191}" type="sibTrans" cxnId="{23C1F46A-F977-4001-943D-3A84714A0484}">
      <dgm:prSet/>
      <dgm:spPr/>
      <dgm:t>
        <a:bodyPr/>
        <a:lstStyle/>
        <a:p>
          <a:endParaRPr lang="ru-RU"/>
        </a:p>
      </dgm:t>
    </dgm:pt>
    <dgm:pt modelId="{2D8A0C65-9D78-4FCE-A506-5496FA680D9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 проблемных ситуаций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25504D-7C41-4906-A649-E9960A0C2F39}" type="parTrans" cxnId="{79348CF6-B9D2-4B1B-9FBD-D1AA28E1A7F0}">
      <dgm:prSet/>
      <dgm:spPr/>
      <dgm:t>
        <a:bodyPr/>
        <a:lstStyle/>
        <a:p>
          <a:endParaRPr lang="ru-RU"/>
        </a:p>
      </dgm:t>
    </dgm:pt>
    <dgm:pt modelId="{65E646AF-A83E-4F6A-8477-681FBE3C4E28}" type="sibTrans" cxnId="{79348CF6-B9D2-4B1B-9FBD-D1AA28E1A7F0}">
      <dgm:prSet/>
      <dgm:spPr/>
      <dgm:t>
        <a:bodyPr/>
        <a:lstStyle/>
        <a:p>
          <a:endParaRPr lang="ru-RU"/>
        </a:p>
      </dgm:t>
    </dgm:pt>
    <dgm:pt modelId="{258DB9DC-F234-4AE9-A5D5-9CA5B67CA423}" type="pres">
      <dgm:prSet presAssocID="{8022ADE2-F3DD-4543-9A44-40FBA5A18AA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1DEFD9-5593-4E98-9500-497DDC49D6B5}" type="pres">
      <dgm:prSet presAssocID="{8E7990B8-6304-4CA7-AA48-8755A16F901E}" presName="node" presStyleLbl="node1" presStyleIdx="0" presStyleCnt="5" custScaleX="249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063AD-D7D2-4EB2-972C-83075EC4C792}" type="pres">
      <dgm:prSet presAssocID="{8583377E-51FA-4011-986D-070C618079D0}" presName="sibTrans" presStyleLbl="sibTrans2D1" presStyleIdx="0" presStyleCnt="5" custAng="1335799" custScaleX="2000000" custLinFactX="3900000" custLinFactNeighborX="3928895" custLinFactNeighborY="-57756"/>
      <dgm:spPr/>
      <dgm:t>
        <a:bodyPr/>
        <a:lstStyle/>
        <a:p>
          <a:endParaRPr lang="ru-RU"/>
        </a:p>
      </dgm:t>
    </dgm:pt>
    <dgm:pt modelId="{9314C61F-9E3F-4BBB-9B82-A0264767A8EF}" type="pres">
      <dgm:prSet presAssocID="{8583377E-51FA-4011-986D-070C618079D0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3134A3DC-0C6A-48B1-A4C1-23D140B30545}" type="pres">
      <dgm:prSet presAssocID="{C578610A-95DD-4631-892C-859C98AA602E}" presName="node" presStyleLbl="node1" presStyleIdx="1" presStyleCnt="5" custScaleX="243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E4FE5-1825-4AA5-90D7-F81F31B15D05}" type="pres">
      <dgm:prSet presAssocID="{1A6696ED-CB67-4B7D-BDA6-C3771555C5B2}" presName="sibTrans" presStyleLbl="sibTrans2D1" presStyleIdx="1" presStyleCnt="5" custScaleX="158720"/>
      <dgm:spPr/>
      <dgm:t>
        <a:bodyPr/>
        <a:lstStyle/>
        <a:p>
          <a:endParaRPr lang="ru-RU"/>
        </a:p>
      </dgm:t>
    </dgm:pt>
    <dgm:pt modelId="{8A9DA749-1E80-44FC-AF31-A6AAE01A47A0}" type="pres">
      <dgm:prSet presAssocID="{1A6696ED-CB67-4B7D-BDA6-C3771555C5B2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BEF88C6D-0801-4083-9635-AA0296387DCE}" type="pres">
      <dgm:prSet presAssocID="{43F2E449-3801-46BE-8AD7-5EBD9EBC4997}" presName="node" presStyleLbl="node1" presStyleIdx="2" presStyleCnt="5" custScaleX="176144" custScaleY="86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8B2AE-10D5-492E-A17E-E3A4F2900C49}" type="pres">
      <dgm:prSet presAssocID="{F9931CBF-8BCF-40D7-BB05-C919ACD1AA42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C52F981-A2AE-4846-A32D-FFD67F6D22FE}" type="pres">
      <dgm:prSet presAssocID="{F9931CBF-8BCF-40D7-BB05-C919ACD1AA42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B2C364C0-9899-495B-9924-D3C5AB0D08E0}" type="pres">
      <dgm:prSet presAssocID="{3B85A854-840D-489A-B5BE-13994CB09102}" presName="node" presStyleLbl="node1" presStyleIdx="3" presStyleCnt="5" custScaleX="193632" custScaleY="91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9680E8-FD9A-48E6-B75F-698FDBF9E91B}" type="pres">
      <dgm:prSet presAssocID="{BE9823C1-454F-41D6-A8D0-13AA46012191}" presName="sibTrans" presStyleLbl="sibTrans2D1" presStyleIdx="3" presStyleCnt="5" custScaleX="168602"/>
      <dgm:spPr/>
      <dgm:t>
        <a:bodyPr/>
        <a:lstStyle/>
        <a:p>
          <a:endParaRPr lang="ru-RU"/>
        </a:p>
      </dgm:t>
    </dgm:pt>
    <dgm:pt modelId="{3EB98D63-736B-41C7-A13F-48005DEE204E}" type="pres">
      <dgm:prSet presAssocID="{BE9823C1-454F-41D6-A8D0-13AA4601219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5BCCCAB-67D4-4D83-B78E-71A8F8D87177}" type="pres">
      <dgm:prSet presAssocID="{2D8A0C65-9D78-4FCE-A506-5496FA680D95}" presName="node" presStyleLbl="node1" presStyleIdx="4" presStyleCnt="5" custScaleX="233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3E6AF-56FB-4C18-BBC5-27B2531837D3}" type="pres">
      <dgm:prSet presAssocID="{65E646AF-A83E-4F6A-8477-681FBE3C4E28}" presName="sibTrans" presStyleLbl="sibTrans2D1" presStyleIdx="4" presStyleCnt="5" custScaleX="1851447" custLinFactX="-2500000" custLinFactNeighborX="-2553219" custLinFactNeighborY="-57272"/>
      <dgm:spPr/>
      <dgm:t>
        <a:bodyPr/>
        <a:lstStyle/>
        <a:p>
          <a:endParaRPr lang="ru-RU"/>
        </a:p>
      </dgm:t>
    </dgm:pt>
    <dgm:pt modelId="{4ED5AE6C-A77A-483B-B496-938ED94336F8}" type="pres">
      <dgm:prSet presAssocID="{65E646AF-A83E-4F6A-8477-681FBE3C4E28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2931E194-89FE-439D-B72E-F4212882E383}" type="presOf" srcId="{8E7990B8-6304-4CA7-AA48-8755A16F901E}" destId="{C31DEFD9-5593-4E98-9500-497DDC49D6B5}" srcOrd="0" destOrd="0" presId="urn:microsoft.com/office/officeart/2005/8/layout/cycle2"/>
    <dgm:cxn modelId="{A7EE9433-74A1-49D3-829B-461039787D56}" type="presOf" srcId="{BE9823C1-454F-41D6-A8D0-13AA46012191}" destId="{709680E8-FD9A-48E6-B75F-698FDBF9E91B}" srcOrd="0" destOrd="0" presId="urn:microsoft.com/office/officeart/2005/8/layout/cycle2"/>
    <dgm:cxn modelId="{EC5EA2D6-623B-46CD-8E0D-0DAD62C1AD2F}" type="presOf" srcId="{F9931CBF-8BCF-40D7-BB05-C919ACD1AA42}" destId="{2248B2AE-10D5-492E-A17E-E3A4F2900C49}" srcOrd="0" destOrd="0" presId="urn:microsoft.com/office/officeart/2005/8/layout/cycle2"/>
    <dgm:cxn modelId="{FF672561-FB3D-4E82-8F50-99FE07F06C90}" type="presOf" srcId="{C578610A-95DD-4631-892C-859C98AA602E}" destId="{3134A3DC-0C6A-48B1-A4C1-23D140B30545}" srcOrd="0" destOrd="0" presId="urn:microsoft.com/office/officeart/2005/8/layout/cycle2"/>
    <dgm:cxn modelId="{ED92948F-2CD4-4F82-81BA-0A153471C9DC}" type="presOf" srcId="{1A6696ED-CB67-4B7D-BDA6-C3771555C5B2}" destId="{8A9DA749-1E80-44FC-AF31-A6AAE01A47A0}" srcOrd="1" destOrd="0" presId="urn:microsoft.com/office/officeart/2005/8/layout/cycle2"/>
    <dgm:cxn modelId="{79348CF6-B9D2-4B1B-9FBD-D1AA28E1A7F0}" srcId="{8022ADE2-F3DD-4543-9A44-40FBA5A18AA9}" destId="{2D8A0C65-9D78-4FCE-A506-5496FA680D95}" srcOrd="4" destOrd="0" parTransId="{B225504D-7C41-4906-A649-E9960A0C2F39}" sibTransId="{65E646AF-A83E-4F6A-8477-681FBE3C4E28}"/>
    <dgm:cxn modelId="{97FA9651-19C5-4662-9961-7AEAC6490F95}" type="presOf" srcId="{8583377E-51FA-4011-986D-070C618079D0}" destId="{9314C61F-9E3F-4BBB-9B82-A0264767A8EF}" srcOrd="1" destOrd="0" presId="urn:microsoft.com/office/officeart/2005/8/layout/cycle2"/>
    <dgm:cxn modelId="{D5C9E17C-C050-41FD-AFC6-DD4B56078A78}" type="presOf" srcId="{8583377E-51FA-4011-986D-070C618079D0}" destId="{DF2063AD-D7D2-4EB2-972C-83075EC4C792}" srcOrd="0" destOrd="0" presId="urn:microsoft.com/office/officeart/2005/8/layout/cycle2"/>
    <dgm:cxn modelId="{7AE43380-D792-42F2-AC4C-7C17744266AF}" type="presOf" srcId="{65E646AF-A83E-4F6A-8477-681FBE3C4E28}" destId="{8863E6AF-56FB-4C18-BBC5-27B2531837D3}" srcOrd="0" destOrd="0" presId="urn:microsoft.com/office/officeart/2005/8/layout/cycle2"/>
    <dgm:cxn modelId="{2D8694F1-882E-493B-A742-EF115201A2A0}" srcId="{8022ADE2-F3DD-4543-9A44-40FBA5A18AA9}" destId="{C578610A-95DD-4631-892C-859C98AA602E}" srcOrd="1" destOrd="0" parTransId="{CE28EFB4-85F1-4DF5-B0D9-F8BCFAEBB0AB}" sibTransId="{1A6696ED-CB67-4B7D-BDA6-C3771555C5B2}"/>
    <dgm:cxn modelId="{4CD9D1E4-75A7-419D-97A8-303D9FFA66A8}" type="presOf" srcId="{BE9823C1-454F-41D6-A8D0-13AA46012191}" destId="{3EB98D63-736B-41C7-A13F-48005DEE204E}" srcOrd="1" destOrd="0" presId="urn:microsoft.com/office/officeart/2005/8/layout/cycle2"/>
    <dgm:cxn modelId="{23C1F46A-F977-4001-943D-3A84714A0484}" srcId="{8022ADE2-F3DD-4543-9A44-40FBA5A18AA9}" destId="{3B85A854-840D-489A-B5BE-13994CB09102}" srcOrd="3" destOrd="0" parTransId="{1772B1A2-636B-4F14-BEC8-BBF7C180B19B}" sibTransId="{BE9823C1-454F-41D6-A8D0-13AA46012191}"/>
    <dgm:cxn modelId="{E499E89B-593B-419F-8231-F9B4A35407FE}" type="presOf" srcId="{2D8A0C65-9D78-4FCE-A506-5496FA680D95}" destId="{D5BCCCAB-67D4-4D83-B78E-71A8F8D87177}" srcOrd="0" destOrd="0" presId="urn:microsoft.com/office/officeart/2005/8/layout/cycle2"/>
    <dgm:cxn modelId="{820EC84E-6C03-414F-9A99-197C799E1C28}" type="presOf" srcId="{65E646AF-A83E-4F6A-8477-681FBE3C4E28}" destId="{4ED5AE6C-A77A-483B-B496-938ED94336F8}" srcOrd="1" destOrd="0" presId="urn:microsoft.com/office/officeart/2005/8/layout/cycle2"/>
    <dgm:cxn modelId="{E27EAF10-DBEF-49CB-9489-A539A922A885}" srcId="{8022ADE2-F3DD-4543-9A44-40FBA5A18AA9}" destId="{43F2E449-3801-46BE-8AD7-5EBD9EBC4997}" srcOrd="2" destOrd="0" parTransId="{B75C806C-7089-4F9A-A9E9-E3E75D3F0545}" sibTransId="{F9931CBF-8BCF-40D7-BB05-C919ACD1AA42}"/>
    <dgm:cxn modelId="{54A6AC2B-CD5F-4CCF-BA3A-C337B227C527}" type="presOf" srcId="{8022ADE2-F3DD-4543-9A44-40FBA5A18AA9}" destId="{258DB9DC-F234-4AE9-A5D5-9CA5B67CA423}" srcOrd="0" destOrd="0" presId="urn:microsoft.com/office/officeart/2005/8/layout/cycle2"/>
    <dgm:cxn modelId="{193961D8-DAFB-4144-B5EC-DFC3077A563E}" type="presOf" srcId="{1A6696ED-CB67-4B7D-BDA6-C3771555C5B2}" destId="{7B4E4FE5-1825-4AA5-90D7-F81F31B15D05}" srcOrd="0" destOrd="0" presId="urn:microsoft.com/office/officeart/2005/8/layout/cycle2"/>
    <dgm:cxn modelId="{C4937BEF-5C82-44C8-99BB-ACD87DDA9193}" type="presOf" srcId="{43F2E449-3801-46BE-8AD7-5EBD9EBC4997}" destId="{BEF88C6D-0801-4083-9635-AA0296387DCE}" srcOrd="0" destOrd="0" presId="urn:microsoft.com/office/officeart/2005/8/layout/cycle2"/>
    <dgm:cxn modelId="{74BCAABE-3F52-4A12-BB23-6AED48D8E87C}" type="presOf" srcId="{F9931CBF-8BCF-40D7-BB05-C919ACD1AA42}" destId="{CC52F981-A2AE-4846-A32D-FFD67F6D22FE}" srcOrd="1" destOrd="0" presId="urn:microsoft.com/office/officeart/2005/8/layout/cycle2"/>
    <dgm:cxn modelId="{67B2FCA8-25E1-455A-B0B6-94F88E4208B3}" srcId="{8022ADE2-F3DD-4543-9A44-40FBA5A18AA9}" destId="{8E7990B8-6304-4CA7-AA48-8755A16F901E}" srcOrd="0" destOrd="0" parTransId="{24CD6016-BF92-48D2-910B-28BACB1D47BB}" sibTransId="{8583377E-51FA-4011-986D-070C618079D0}"/>
    <dgm:cxn modelId="{5A59EE47-3845-4D00-9458-AA46858F3C92}" type="presOf" srcId="{3B85A854-840D-489A-B5BE-13994CB09102}" destId="{B2C364C0-9899-495B-9924-D3C5AB0D08E0}" srcOrd="0" destOrd="0" presId="urn:microsoft.com/office/officeart/2005/8/layout/cycle2"/>
    <dgm:cxn modelId="{64E9347E-981A-432B-AF8A-B0FE9F295F21}" type="presParOf" srcId="{258DB9DC-F234-4AE9-A5D5-9CA5B67CA423}" destId="{C31DEFD9-5593-4E98-9500-497DDC49D6B5}" srcOrd="0" destOrd="0" presId="urn:microsoft.com/office/officeart/2005/8/layout/cycle2"/>
    <dgm:cxn modelId="{7A351002-9619-4441-BEBB-B955FAADC875}" type="presParOf" srcId="{258DB9DC-F234-4AE9-A5D5-9CA5B67CA423}" destId="{DF2063AD-D7D2-4EB2-972C-83075EC4C792}" srcOrd="1" destOrd="0" presId="urn:microsoft.com/office/officeart/2005/8/layout/cycle2"/>
    <dgm:cxn modelId="{EFEA3E89-F22D-4EED-9C61-A3983DF85922}" type="presParOf" srcId="{DF2063AD-D7D2-4EB2-972C-83075EC4C792}" destId="{9314C61F-9E3F-4BBB-9B82-A0264767A8EF}" srcOrd="0" destOrd="0" presId="urn:microsoft.com/office/officeart/2005/8/layout/cycle2"/>
    <dgm:cxn modelId="{44753B0C-8BA1-4297-840B-7A5D392B6258}" type="presParOf" srcId="{258DB9DC-F234-4AE9-A5D5-9CA5B67CA423}" destId="{3134A3DC-0C6A-48B1-A4C1-23D140B30545}" srcOrd="2" destOrd="0" presId="urn:microsoft.com/office/officeart/2005/8/layout/cycle2"/>
    <dgm:cxn modelId="{BEEA7534-AE70-4E16-BBF5-B448F4E45A42}" type="presParOf" srcId="{258DB9DC-F234-4AE9-A5D5-9CA5B67CA423}" destId="{7B4E4FE5-1825-4AA5-90D7-F81F31B15D05}" srcOrd="3" destOrd="0" presId="urn:microsoft.com/office/officeart/2005/8/layout/cycle2"/>
    <dgm:cxn modelId="{312F9EE9-72A1-426C-88AF-F68B55E5CBED}" type="presParOf" srcId="{7B4E4FE5-1825-4AA5-90D7-F81F31B15D05}" destId="{8A9DA749-1E80-44FC-AF31-A6AAE01A47A0}" srcOrd="0" destOrd="0" presId="urn:microsoft.com/office/officeart/2005/8/layout/cycle2"/>
    <dgm:cxn modelId="{05A70814-7EB8-4829-B45D-8D5FAE9CB082}" type="presParOf" srcId="{258DB9DC-F234-4AE9-A5D5-9CA5B67CA423}" destId="{BEF88C6D-0801-4083-9635-AA0296387DCE}" srcOrd="4" destOrd="0" presId="urn:microsoft.com/office/officeart/2005/8/layout/cycle2"/>
    <dgm:cxn modelId="{9373A3D1-60A5-4BBA-B3D7-33001433C48D}" type="presParOf" srcId="{258DB9DC-F234-4AE9-A5D5-9CA5B67CA423}" destId="{2248B2AE-10D5-492E-A17E-E3A4F2900C49}" srcOrd="5" destOrd="0" presId="urn:microsoft.com/office/officeart/2005/8/layout/cycle2"/>
    <dgm:cxn modelId="{F9487F91-6FE2-4BB2-949C-2ABA5C6F87B9}" type="presParOf" srcId="{2248B2AE-10D5-492E-A17E-E3A4F2900C49}" destId="{CC52F981-A2AE-4846-A32D-FFD67F6D22FE}" srcOrd="0" destOrd="0" presId="urn:microsoft.com/office/officeart/2005/8/layout/cycle2"/>
    <dgm:cxn modelId="{4E675868-B28A-4B3F-BD41-07DF9846AB9F}" type="presParOf" srcId="{258DB9DC-F234-4AE9-A5D5-9CA5B67CA423}" destId="{B2C364C0-9899-495B-9924-D3C5AB0D08E0}" srcOrd="6" destOrd="0" presId="urn:microsoft.com/office/officeart/2005/8/layout/cycle2"/>
    <dgm:cxn modelId="{70E8BEB1-CE21-4C8F-A813-6AAA04673472}" type="presParOf" srcId="{258DB9DC-F234-4AE9-A5D5-9CA5B67CA423}" destId="{709680E8-FD9A-48E6-B75F-698FDBF9E91B}" srcOrd="7" destOrd="0" presId="urn:microsoft.com/office/officeart/2005/8/layout/cycle2"/>
    <dgm:cxn modelId="{4C98E8E6-9DC4-4D77-8B5D-68442F66454D}" type="presParOf" srcId="{709680E8-FD9A-48E6-B75F-698FDBF9E91B}" destId="{3EB98D63-736B-41C7-A13F-48005DEE204E}" srcOrd="0" destOrd="0" presId="urn:microsoft.com/office/officeart/2005/8/layout/cycle2"/>
    <dgm:cxn modelId="{71BBA76C-8D57-4650-891B-234405E99571}" type="presParOf" srcId="{258DB9DC-F234-4AE9-A5D5-9CA5B67CA423}" destId="{D5BCCCAB-67D4-4D83-B78E-71A8F8D87177}" srcOrd="8" destOrd="0" presId="urn:microsoft.com/office/officeart/2005/8/layout/cycle2"/>
    <dgm:cxn modelId="{B4ED1821-3EDE-4DE3-9FB8-F5E07D09348F}" type="presParOf" srcId="{258DB9DC-F234-4AE9-A5D5-9CA5B67CA423}" destId="{8863E6AF-56FB-4C18-BBC5-27B2531837D3}" srcOrd="9" destOrd="0" presId="urn:microsoft.com/office/officeart/2005/8/layout/cycle2"/>
    <dgm:cxn modelId="{CD71E6E0-AE9B-48E5-AE11-BD11AE8F3A3F}" type="presParOf" srcId="{8863E6AF-56FB-4C18-BBC5-27B2531837D3}" destId="{4ED5AE6C-A77A-483B-B496-938ED94336F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9F2AA5-4CFB-4A17-9E42-C631EBDB61E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2F0845-1F4F-462B-9F17-1F9EB5745ACF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отношению к </a:t>
          </a: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педагогическому коллективу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гимназии реализуется за счет анализа образовательного процесса  и его результатов, выработки единого педагогического кредо, общих позиций по актуальным проблемам образования, стимулирования педагогического творчества и инициативы.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CC6B3C-CF08-4A32-969B-1CB9A411B3FA}" type="parTrans" cxnId="{F44FF624-83E5-4DDE-8522-1863DEA98DC6}">
      <dgm:prSet/>
      <dgm:spPr/>
      <dgm:t>
        <a:bodyPr/>
        <a:lstStyle/>
        <a:p>
          <a:endParaRPr lang="ru-RU"/>
        </a:p>
      </dgm:t>
    </dgm:pt>
    <dgm:pt modelId="{822F15FF-240A-4504-AA97-45A75AA8FB11}" type="sibTrans" cxnId="{F44FF624-83E5-4DDE-8522-1863DEA98DC6}">
      <dgm:prSet/>
      <dgm:spPr/>
      <dgm:t>
        <a:bodyPr/>
        <a:lstStyle/>
        <a:p>
          <a:endParaRPr lang="ru-RU"/>
        </a:p>
      </dgm:t>
    </dgm:pt>
    <dgm:pt modelId="{E8B3A76B-2B9E-4350-B16C-5B93BA9A4A35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отношению к </a:t>
          </a: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конкретному учителю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реализует основную цель – помочь учителю в росте его мастерства и профессиональной компетентности, диссеминации передового педагогического опыта.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D6D858-9065-443B-831F-77FDA7A1C7F6}" type="parTrans" cxnId="{4AD6C231-6DE1-46E2-8A85-C8F9B6F422F2}">
      <dgm:prSet/>
      <dgm:spPr/>
      <dgm:t>
        <a:bodyPr/>
        <a:lstStyle/>
        <a:p>
          <a:endParaRPr lang="ru-RU"/>
        </a:p>
      </dgm:t>
    </dgm:pt>
    <dgm:pt modelId="{9FDFDBD5-8CA4-4E08-BA32-9DDF4A16C26F}" type="sibTrans" cxnId="{4AD6C231-6DE1-46E2-8A85-C8F9B6F422F2}">
      <dgm:prSet/>
      <dgm:spPr/>
      <dgm:t>
        <a:bodyPr/>
        <a:lstStyle/>
        <a:p>
          <a:endParaRPr lang="ru-RU"/>
        </a:p>
      </dgm:t>
    </dgm:pt>
    <dgm:pt modelId="{10FB8D30-0083-4A4C-A996-25323EB50B6B}" type="pres">
      <dgm:prSet presAssocID="{5C9F2AA5-4CFB-4A17-9E42-C631EBDB61E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BE9A74-CE36-49A3-AB6A-43C4AFE4D88F}" type="pres">
      <dgm:prSet presAssocID="{5C9F2AA5-4CFB-4A17-9E42-C631EBDB61EC}" presName="dummyMaxCanvas" presStyleCnt="0">
        <dgm:presLayoutVars/>
      </dgm:prSet>
      <dgm:spPr/>
    </dgm:pt>
    <dgm:pt modelId="{5D25F393-AB03-4EFA-A2B7-0161B108C02E}" type="pres">
      <dgm:prSet presAssocID="{5C9F2AA5-4CFB-4A17-9E42-C631EBDB61EC}" presName="TwoNodes_1" presStyleLbl="node1" presStyleIdx="0" presStyleCnt="2" custScaleX="117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5297C-BC53-4C45-B37F-B18F7FE21184}" type="pres">
      <dgm:prSet presAssocID="{5C9F2AA5-4CFB-4A17-9E42-C631EBDB61EC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04BF4D-97A1-42E2-94A4-B28426EBF781}" type="pres">
      <dgm:prSet presAssocID="{5C9F2AA5-4CFB-4A17-9E42-C631EBDB61EC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AA7BB-834F-437B-A585-7961E9C23B9E}" type="pres">
      <dgm:prSet presAssocID="{5C9F2AA5-4CFB-4A17-9E42-C631EBDB61EC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28D62-A989-4CF5-B697-67902CC34B2B}" type="pres">
      <dgm:prSet presAssocID="{5C9F2AA5-4CFB-4A17-9E42-C631EBDB61EC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82C9DA-0D41-4EDD-BF32-5F71584D873D}" type="presOf" srcId="{342F0845-1F4F-462B-9F17-1F9EB5745ACF}" destId="{5D25F393-AB03-4EFA-A2B7-0161B108C02E}" srcOrd="0" destOrd="0" presId="urn:microsoft.com/office/officeart/2005/8/layout/vProcess5"/>
    <dgm:cxn modelId="{F44FF624-83E5-4DDE-8522-1863DEA98DC6}" srcId="{5C9F2AA5-4CFB-4A17-9E42-C631EBDB61EC}" destId="{342F0845-1F4F-462B-9F17-1F9EB5745ACF}" srcOrd="0" destOrd="0" parTransId="{C3CC6B3C-CF08-4A32-969B-1CB9A411B3FA}" sibTransId="{822F15FF-240A-4504-AA97-45A75AA8FB11}"/>
    <dgm:cxn modelId="{4AD6C231-6DE1-46E2-8A85-C8F9B6F422F2}" srcId="{5C9F2AA5-4CFB-4A17-9E42-C631EBDB61EC}" destId="{E8B3A76B-2B9E-4350-B16C-5B93BA9A4A35}" srcOrd="1" destOrd="0" parTransId="{F8D6D858-9065-443B-831F-77FDA7A1C7F6}" sibTransId="{9FDFDBD5-8CA4-4E08-BA32-9DDF4A16C26F}"/>
    <dgm:cxn modelId="{07FAE648-EBD1-4E4C-A818-19AB139A5021}" type="presOf" srcId="{822F15FF-240A-4504-AA97-45A75AA8FB11}" destId="{8B04BF4D-97A1-42E2-94A4-B28426EBF781}" srcOrd="0" destOrd="0" presId="urn:microsoft.com/office/officeart/2005/8/layout/vProcess5"/>
    <dgm:cxn modelId="{FE6ABF98-DBB1-40FE-9177-01E8F38C071C}" type="presOf" srcId="{E8B3A76B-2B9E-4350-B16C-5B93BA9A4A35}" destId="{4E228D62-A989-4CF5-B697-67902CC34B2B}" srcOrd="1" destOrd="0" presId="urn:microsoft.com/office/officeart/2005/8/layout/vProcess5"/>
    <dgm:cxn modelId="{3FA5AB25-E776-45FB-99D7-E6FF9A60BF25}" type="presOf" srcId="{342F0845-1F4F-462B-9F17-1F9EB5745ACF}" destId="{AC3AA7BB-834F-437B-A585-7961E9C23B9E}" srcOrd="1" destOrd="0" presId="urn:microsoft.com/office/officeart/2005/8/layout/vProcess5"/>
    <dgm:cxn modelId="{DC77452B-EAE0-4047-91FB-F535B1B729D9}" type="presOf" srcId="{5C9F2AA5-4CFB-4A17-9E42-C631EBDB61EC}" destId="{10FB8D30-0083-4A4C-A996-25323EB50B6B}" srcOrd="0" destOrd="0" presId="urn:microsoft.com/office/officeart/2005/8/layout/vProcess5"/>
    <dgm:cxn modelId="{BF7962C2-35B3-4B89-A037-9E67F40F11FF}" type="presOf" srcId="{E8B3A76B-2B9E-4350-B16C-5B93BA9A4A35}" destId="{58A5297C-BC53-4C45-B37F-B18F7FE21184}" srcOrd="0" destOrd="0" presId="urn:microsoft.com/office/officeart/2005/8/layout/vProcess5"/>
    <dgm:cxn modelId="{44A7AF43-9092-4772-B2B8-9972A45FB171}" type="presParOf" srcId="{10FB8D30-0083-4A4C-A996-25323EB50B6B}" destId="{96BE9A74-CE36-49A3-AB6A-43C4AFE4D88F}" srcOrd="0" destOrd="0" presId="urn:microsoft.com/office/officeart/2005/8/layout/vProcess5"/>
    <dgm:cxn modelId="{AAFB1AA4-0751-4EE3-B24B-871ECF284822}" type="presParOf" srcId="{10FB8D30-0083-4A4C-A996-25323EB50B6B}" destId="{5D25F393-AB03-4EFA-A2B7-0161B108C02E}" srcOrd="1" destOrd="0" presId="urn:microsoft.com/office/officeart/2005/8/layout/vProcess5"/>
    <dgm:cxn modelId="{E63EF3D8-5723-4FD1-A7B8-1060B18422F4}" type="presParOf" srcId="{10FB8D30-0083-4A4C-A996-25323EB50B6B}" destId="{58A5297C-BC53-4C45-B37F-B18F7FE21184}" srcOrd="2" destOrd="0" presId="urn:microsoft.com/office/officeart/2005/8/layout/vProcess5"/>
    <dgm:cxn modelId="{BEBC08CA-D685-4605-A2CA-978DF464F158}" type="presParOf" srcId="{10FB8D30-0083-4A4C-A996-25323EB50B6B}" destId="{8B04BF4D-97A1-42E2-94A4-B28426EBF781}" srcOrd="3" destOrd="0" presId="urn:microsoft.com/office/officeart/2005/8/layout/vProcess5"/>
    <dgm:cxn modelId="{B24DA6AE-06F8-4B8A-8EA7-5DAD36049D39}" type="presParOf" srcId="{10FB8D30-0083-4A4C-A996-25323EB50B6B}" destId="{AC3AA7BB-834F-437B-A585-7961E9C23B9E}" srcOrd="4" destOrd="0" presId="urn:microsoft.com/office/officeart/2005/8/layout/vProcess5"/>
    <dgm:cxn modelId="{F88E6056-1BBC-4466-B09D-06A79FBC8FBD}" type="presParOf" srcId="{10FB8D30-0083-4A4C-A996-25323EB50B6B}" destId="{4E228D62-A989-4CF5-B697-67902CC34B2B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D968E1-6600-44D2-BB57-3D8EA26A43B1}" type="doc">
      <dgm:prSet loTypeId="urn:microsoft.com/office/officeart/2005/8/layout/hList7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E70BCF-23D6-4948-B503-3902B95291F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Профессиональное  развитие педагога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D9DB82-8F65-44DC-96C8-B5BA186A0527}" type="parTrans" cxnId="{88365494-FC5A-4474-9BAF-9606B66D712F}">
      <dgm:prSet/>
      <dgm:spPr/>
      <dgm:t>
        <a:bodyPr/>
        <a:lstStyle/>
        <a:p>
          <a:endParaRPr lang="ru-RU"/>
        </a:p>
      </dgm:t>
    </dgm:pt>
    <dgm:pt modelId="{7C5527DE-6A47-432D-91EC-8FE83FA4B781}" type="sibTrans" cxnId="{88365494-FC5A-4474-9BAF-9606B66D712F}">
      <dgm:prSet/>
      <dgm:spPr/>
      <dgm:t>
        <a:bodyPr/>
        <a:lstStyle/>
        <a:p>
          <a:endParaRPr lang="ru-RU"/>
        </a:p>
      </dgm:t>
    </dgm:pt>
    <dgm:pt modelId="{EC5E171F-E349-4918-93DC-AD926DB675F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Самосовершенствование, саморазвитие педагогов 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33EB53-4220-49C5-8413-F5705AC77075}" type="parTrans" cxnId="{C1FCAC69-F88C-450A-83D8-861EF9FB7577}">
      <dgm:prSet/>
      <dgm:spPr/>
      <dgm:t>
        <a:bodyPr/>
        <a:lstStyle/>
        <a:p>
          <a:endParaRPr lang="ru-RU"/>
        </a:p>
      </dgm:t>
    </dgm:pt>
    <dgm:pt modelId="{0CDD528F-E1DD-4ABC-8318-8FEB6F87F366}" type="sibTrans" cxnId="{C1FCAC69-F88C-450A-83D8-861EF9FB7577}">
      <dgm:prSet/>
      <dgm:spPr/>
      <dgm:t>
        <a:bodyPr/>
        <a:lstStyle/>
        <a:p>
          <a:endParaRPr lang="ru-RU"/>
        </a:p>
      </dgm:t>
    </dgm:pt>
    <dgm:pt modelId="{174F4549-1C36-4017-BBBC-3F8F99F7064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Решение профессиональных проблем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D9C0FB-82C0-482C-82BB-9F6FFD5F9D6A}" type="parTrans" cxnId="{4799D55A-23E1-47D2-9502-A435B0634750}">
      <dgm:prSet/>
      <dgm:spPr/>
      <dgm:t>
        <a:bodyPr/>
        <a:lstStyle/>
        <a:p>
          <a:endParaRPr lang="ru-RU"/>
        </a:p>
      </dgm:t>
    </dgm:pt>
    <dgm:pt modelId="{6A995F5F-78D3-4AAB-BB54-61E35C765679}" type="sibTrans" cxnId="{4799D55A-23E1-47D2-9502-A435B0634750}">
      <dgm:prSet/>
      <dgm:spPr/>
      <dgm:t>
        <a:bodyPr/>
        <a:lstStyle/>
        <a:p>
          <a:endParaRPr lang="ru-RU"/>
        </a:p>
      </dgm:t>
    </dgm:pt>
    <dgm:pt modelId="{E7C90B88-A6E7-4831-8375-2E090578783B}">
      <dgm:prSet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Удовольствие  от работы</a:t>
          </a:r>
          <a:endParaRPr lang="ru-RU" sz="1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B14E8B-5015-49B3-B7ED-499676F52586}" type="parTrans" cxnId="{38F47E6E-B177-45FD-A686-1E9A4CBBF400}">
      <dgm:prSet/>
      <dgm:spPr/>
      <dgm:t>
        <a:bodyPr/>
        <a:lstStyle/>
        <a:p>
          <a:endParaRPr lang="ru-RU"/>
        </a:p>
      </dgm:t>
    </dgm:pt>
    <dgm:pt modelId="{3247BA37-D741-4EB4-AEB2-8A337E819C2F}" type="sibTrans" cxnId="{38F47E6E-B177-45FD-A686-1E9A4CBBF400}">
      <dgm:prSet/>
      <dgm:spPr/>
      <dgm:t>
        <a:bodyPr/>
        <a:lstStyle/>
        <a:p>
          <a:endParaRPr lang="ru-RU"/>
        </a:p>
      </dgm:t>
    </dgm:pt>
    <dgm:pt modelId="{2B30A2A6-75A7-4D37-8099-4796B26CE972}" type="pres">
      <dgm:prSet presAssocID="{6CD968E1-6600-44D2-BB57-3D8EA26A43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ACE97A-934C-4EBB-8768-5885CA5AD036}" type="pres">
      <dgm:prSet presAssocID="{6CD968E1-6600-44D2-BB57-3D8EA26A43B1}" presName="fgShape" presStyleLbl="fgShp" presStyleIdx="0" presStyleCnt="1"/>
      <dgm:spPr/>
    </dgm:pt>
    <dgm:pt modelId="{FD0F47B1-8633-4336-9636-30DA32D1D916}" type="pres">
      <dgm:prSet presAssocID="{6CD968E1-6600-44D2-BB57-3D8EA26A43B1}" presName="linComp" presStyleCnt="0"/>
      <dgm:spPr/>
    </dgm:pt>
    <dgm:pt modelId="{1CD649EB-3BA0-48C8-9E35-D354DBBC98C9}" type="pres">
      <dgm:prSet presAssocID="{C2E70BCF-23D6-4948-B503-3902B95291F7}" presName="compNode" presStyleCnt="0"/>
      <dgm:spPr/>
    </dgm:pt>
    <dgm:pt modelId="{FED297DF-4DE6-4A04-BBA0-9182A266230B}" type="pres">
      <dgm:prSet presAssocID="{C2E70BCF-23D6-4948-B503-3902B95291F7}" presName="bkgdShape" presStyleLbl="node1" presStyleIdx="0" presStyleCnt="4"/>
      <dgm:spPr/>
      <dgm:t>
        <a:bodyPr/>
        <a:lstStyle/>
        <a:p>
          <a:endParaRPr lang="ru-RU"/>
        </a:p>
      </dgm:t>
    </dgm:pt>
    <dgm:pt modelId="{1B2A9780-C14E-4E01-83D1-BE479D9899DE}" type="pres">
      <dgm:prSet presAssocID="{C2E70BCF-23D6-4948-B503-3902B95291F7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E343A-658A-4F94-9710-D0454362919D}" type="pres">
      <dgm:prSet presAssocID="{C2E70BCF-23D6-4948-B503-3902B95291F7}" presName="invisiNode" presStyleLbl="node1" presStyleIdx="0" presStyleCnt="4"/>
      <dgm:spPr/>
    </dgm:pt>
    <dgm:pt modelId="{95FFA18A-9146-4198-89EF-0496F60D5AB3}" type="pres">
      <dgm:prSet presAssocID="{C2E70BCF-23D6-4948-B503-3902B95291F7}" presName="imagNode" presStyleLbl="fgImgPlace1" presStyleIdx="0" presStyleCnt="4" custAng="5400000" custScaleY="12274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EDD3CD-F27C-436B-A631-C93A1D80414D}" type="pres">
      <dgm:prSet presAssocID="{7C5527DE-6A47-432D-91EC-8FE83FA4B78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E4EB0F2-6C94-4624-9E85-A2D1868FAD80}" type="pres">
      <dgm:prSet presAssocID="{EC5E171F-E349-4918-93DC-AD926DB675FA}" presName="compNode" presStyleCnt="0"/>
      <dgm:spPr/>
    </dgm:pt>
    <dgm:pt modelId="{656D9F3C-9031-49B2-9E67-186CBC08786A}" type="pres">
      <dgm:prSet presAssocID="{EC5E171F-E349-4918-93DC-AD926DB675FA}" presName="bkgdShape" presStyleLbl="node1" presStyleIdx="1" presStyleCnt="4"/>
      <dgm:spPr/>
      <dgm:t>
        <a:bodyPr/>
        <a:lstStyle/>
        <a:p>
          <a:endParaRPr lang="ru-RU"/>
        </a:p>
      </dgm:t>
    </dgm:pt>
    <dgm:pt modelId="{8CB561A9-1C4C-469F-A12B-8070FD8A827D}" type="pres">
      <dgm:prSet presAssocID="{EC5E171F-E349-4918-93DC-AD926DB675FA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FD990-9B17-47ED-A6D8-3644C1EE5F15}" type="pres">
      <dgm:prSet presAssocID="{EC5E171F-E349-4918-93DC-AD926DB675FA}" presName="invisiNode" presStyleLbl="node1" presStyleIdx="1" presStyleCnt="4"/>
      <dgm:spPr/>
    </dgm:pt>
    <dgm:pt modelId="{A5822926-DABC-4014-A51F-B7AE20E42D7D}" type="pres">
      <dgm:prSet presAssocID="{EC5E171F-E349-4918-93DC-AD926DB675FA}" presName="imagNode" presStyleLbl="fgImgPlace1" presStyleIdx="1" presStyleCnt="4" custScaleX="12509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61CE8AE-23DC-41B8-A9B2-0CB4043D25C2}" type="pres">
      <dgm:prSet presAssocID="{0CDD528F-E1DD-4ABC-8318-8FEB6F87F36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7D8789A-4A00-45A1-8F77-2B045ED4BA53}" type="pres">
      <dgm:prSet presAssocID="{174F4549-1C36-4017-BBBC-3F8F99F70643}" presName="compNode" presStyleCnt="0"/>
      <dgm:spPr/>
    </dgm:pt>
    <dgm:pt modelId="{07F8369C-8AD9-4B8C-A48C-C7D9F65C8611}" type="pres">
      <dgm:prSet presAssocID="{174F4549-1C36-4017-BBBC-3F8F99F70643}" presName="bkgdShape" presStyleLbl="node1" presStyleIdx="2" presStyleCnt="4"/>
      <dgm:spPr/>
      <dgm:t>
        <a:bodyPr/>
        <a:lstStyle/>
        <a:p>
          <a:endParaRPr lang="ru-RU"/>
        </a:p>
      </dgm:t>
    </dgm:pt>
    <dgm:pt modelId="{2DDFBE8C-1BA3-4671-BAE1-3C8B4614541C}" type="pres">
      <dgm:prSet presAssocID="{174F4549-1C36-4017-BBBC-3F8F99F70643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B86C45-49F2-48AA-9292-1ECF7BC035FC}" type="pres">
      <dgm:prSet presAssocID="{174F4549-1C36-4017-BBBC-3F8F99F70643}" presName="invisiNode" presStyleLbl="node1" presStyleIdx="2" presStyleCnt="4"/>
      <dgm:spPr/>
    </dgm:pt>
    <dgm:pt modelId="{1EF9BDAF-0DF3-40A6-A95A-03BCEED39E75}" type="pres">
      <dgm:prSet presAssocID="{174F4549-1C36-4017-BBBC-3F8F99F70643}" presName="imagNode" presStyleLbl="fgImgPlace1" presStyleIdx="2" presStyleCnt="4" custScaleX="11733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12E6B78-ACD5-4C9D-8892-AB2E4FA56453}" type="pres">
      <dgm:prSet presAssocID="{6A995F5F-78D3-4AAB-BB54-61E35C76567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1972201-9DA5-4085-8E80-A8EA0772231E}" type="pres">
      <dgm:prSet presAssocID="{E7C90B88-A6E7-4831-8375-2E090578783B}" presName="compNode" presStyleCnt="0"/>
      <dgm:spPr/>
    </dgm:pt>
    <dgm:pt modelId="{7030C506-B2E8-4C02-8DC1-BA564E952D8A}" type="pres">
      <dgm:prSet presAssocID="{E7C90B88-A6E7-4831-8375-2E090578783B}" presName="bkgdShape" presStyleLbl="node1" presStyleIdx="3" presStyleCnt="4" custLinFactNeighborX="-669" custLinFactNeighborY="3"/>
      <dgm:spPr/>
      <dgm:t>
        <a:bodyPr/>
        <a:lstStyle/>
        <a:p>
          <a:endParaRPr lang="ru-RU"/>
        </a:p>
      </dgm:t>
    </dgm:pt>
    <dgm:pt modelId="{7D4D590F-8668-4411-ADE3-4970A78F27D8}" type="pres">
      <dgm:prSet presAssocID="{E7C90B88-A6E7-4831-8375-2E090578783B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5CDCA-2955-4BCD-90D0-D203D283B926}" type="pres">
      <dgm:prSet presAssocID="{E7C90B88-A6E7-4831-8375-2E090578783B}" presName="invisiNode" presStyleLbl="node1" presStyleIdx="3" presStyleCnt="4"/>
      <dgm:spPr/>
    </dgm:pt>
    <dgm:pt modelId="{3F2ED348-F33C-4C1B-BA70-33A1858318A3}" type="pres">
      <dgm:prSet presAssocID="{E7C90B88-A6E7-4831-8375-2E090578783B}" presName="imagNode" presStyleLbl="fgImgPlace1" presStyleIdx="3" presStyleCnt="4" custScaleX="11967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4799D55A-23E1-47D2-9502-A435B0634750}" srcId="{6CD968E1-6600-44D2-BB57-3D8EA26A43B1}" destId="{174F4549-1C36-4017-BBBC-3F8F99F70643}" srcOrd="2" destOrd="0" parTransId="{E7D9C0FB-82C0-482C-82BB-9F6FFD5F9D6A}" sibTransId="{6A995F5F-78D3-4AAB-BB54-61E35C765679}"/>
    <dgm:cxn modelId="{F1F8395F-9B5F-47BC-9657-0E8B6F67B4D9}" type="presOf" srcId="{7C5527DE-6A47-432D-91EC-8FE83FA4B781}" destId="{C7EDD3CD-F27C-436B-A631-C93A1D80414D}" srcOrd="0" destOrd="0" presId="urn:microsoft.com/office/officeart/2005/8/layout/hList7#1"/>
    <dgm:cxn modelId="{4C83E71A-334F-4303-9A8D-02FA4B200B51}" type="presOf" srcId="{174F4549-1C36-4017-BBBC-3F8F99F70643}" destId="{2DDFBE8C-1BA3-4671-BAE1-3C8B4614541C}" srcOrd="1" destOrd="0" presId="urn:microsoft.com/office/officeart/2005/8/layout/hList7#1"/>
    <dgm:cxn modelId="{37B283E6-6BD5-4432-838D-94CE6BFFAB9C}" type="presOf" srcId="{EC5E171F-E349-4918-93DC-AD926DB675FA}" destId="{8CB561A9-1C4C-469F-A12B-8070FD8A827D}" srcOrd="1" destOrd="0" presId="urn:microsoft.com/office/officeart/2005/8/layout/hList7#1"/>
    <dgm:cxn modelId="{E4CB8690-6D57-4927-B0C9-E722E45B99D6}" type="presOf" srcId="{0CDD528F-E1DD-4ABC-8318-8FEB6F87F366}" destId="{261CE8AE-23DC-41B8-A9B2-0CB4043D25C2}" srcOrd="0" destOrd="0" presId="urn:microsoft.com/office/officeart/2005/8/layout/hList7#1"/>
    <dgm:cxn modelId="{02BAD9A3-F733-4E5D-8F4F-8589B4866748}" type="presOf" srcId="{EC5E171F-E349-4918-93DC-AD926DB675FA}" destId="{656D9F3C-9031-49B2-9E67-186CBC08786A}" srcOrd="0" destOrd="0" presId="urn:microsoft.com/office/officeart/2005/8/layout/hList7#1"/>
    <dgm:cxn modelId="{38F47E6E-B177-45FD-A686-1E9A4CBBF400}" srcId="{6CD968E1-6600-44D2-BB57-3D8EA26A43B1}" destId="{E7C90B88-A6E7-4831-8375-2E090578783B}" srcOrd="3" destOrd="0" parTransId="{78B14E8B-5015-49B3-B7ED-499676F52586}" sibTransId="{3247BA37-D741-4EB4-AEB2-8A337E819C2F}"/>
    <dgm:cxn modelId="{C1FCAC69-F88C-450A-83D8-861EF9FB7577}" srcId="{6CD968E1-6600-44D2-BB57-3D8EA26A43B1}" destId="{EC5E171F-E349-4918-93DC-AD926DB675FA}" srcOrd="1" destOrd="0" parTransId="{1333EB53-4220-49C5-8413-F5705AC77075}" sibTransId="{0CDD528F-E1DD-4ABC-8318-8FEB6F87F366}"/>
    <dgm:cxn modelId="{FA519412-680A-4BD9-9AB5-827EDA877222}" type="presOf" srcId="{C2E70BCF-23D6-4948-B503-3902B95291F7}" destId="{1B2A9780-C14E-4E01-83D1-BE479D9899DE}" srcOrd="1" destOrd="0" presId="urn:microsoft.com/office/officeart/2005/8/layout/hList7#1"/>
    <dgm:cxn modelId="{8688B9BB-4AFC-4C85-80FD-0DDA13FD31DE}" type="presOf" srcId="{6A995F5F-78D3-4AAB-BB54-61E35C765679}" destId="{012E6B78-ACD5-4C9D-8892-AB2E4FA56453}" srcOrd="0" destOrd="0" presId="urn:microsoft.com/office/officeart/2005/8/layout/hList7#1"/>
    <dgm:cxn modelId="{CC0F06A6-E784-4B83-9152-16642AF612BD}" type="presOf" srcId="{174F4549-1C36-4017-BBBC-3F8F99F70643}" destId="{07F8369C-8AD9-4B8C-A48C-C7D9F65C8611}" srcOrd="0" destOrd="0" presId="urn:microsoft.com/office/officeart/2005/8/layout/hList7#1"/>
    <dgm:cxn modelId="{57009AAD-18AC-44A8-ABDC-4753CE3EFFFC}" type="presOf" srcId="{C2E70BCF-23D6-4948-B503-3902B95291F7}" destId="{FED297DF-4DE6-4A04-BBA0-9182A266230B}" srcOrd="0" destOrd="0" presId="urn:microsoft.com/office/officeart/2005/8/layout/hList7#1"/>
    <dgm:cxn modelId="{7416B4F8-1729-4D66-9707-E3116DCC353B}" type="presOf" srcId="{E7C90B88-A6E7-4831-8375-2E090578783B}" destId="{7030C506-B2E8-4C02-8DC1-BA564E952D8A}" srcOrd="0" destOrd="0" presId="urn:microsoft.com/office/officeart/2005/8/layout/hList7#1"/>
    <dgm:cxn modelId="{5E8063F0-0622-42AB-A9EC-7290D07332EE}" type="presOf" srcId="{E7C90B88-A6E7-4831-8375-2E090578783B}" destId="{7D4D590F-8668-4411-ADE3-4970A78F27D8}" srcOrd="1" destOrd="0" presId="urn:microsoft.com/office/officeart/2005/8/layout/hList7#1"/>
    <dgm:cxn modelId="{88365494-FC5A-4474-9BAF-9606B66D712F}" srcId="{6CD968E1-6600-44D2-BB57-3D8EA26A43B1}" destId="{C2E70BCF-23D6-4948-B503-3902B95291F7}" srcOrd="0" destOrd="0" parTransId="{9CD9DB82-8F65-44DC-96C8-B5BA186A0527}" sibTransId="{7C5527DE-6A47-432D-91EC-8FE83FA4B781}"/>
    <dgm:cxn modelId="{EE982775-2FDC-4927-9898-2E870748B070}" type="presOf" srcId="{6CD968E1-6600-44D2-BB57-3D8EA26A43B1}" destId="{2B30A2A6-75A7-4D37-8099-4796B26CE972}" srcOrd="0" destOrd="0" presId="urn:microsoft.com/office/officeart/2005/8/layout/hList7#1"/>
    <dgm:cxn modelId="{111F4B60-681E-4E48-A715-69375EAB4A21}" type="presParOf" srcId="{2B30A2A6-75A7-4D37-8099-4796B26CE972}" destId="{4AACE97A-934C-4EBB-8768-5885CA5AD036}" srcOrd="0" destOrd="0" presId="urn:microsoft.com/office/officeart/2005/8/layout/hList7#1"/>
    <dgm:cxn modelId="{76B53E46-66CE-4B52-91B7-E578E92D6F82}" type="presParOf" srcId="{2B30A2A6-75A7-4D37-8099-4796B26CE972}" destId="{FD0F47B1-8633-4336-9636-30DA32D1D916}" srcOrd="1" destOrd="0" presId="urn:microsoft.com/office/officeart/2005/8/layout/hList7#1"/>
    <dgm:cxn modelId="{6CEE4181-AAF8-4884-A6BD-E3EE72EC4C88}" type="presParOf" srcId="{FD0F47B1-8633-4336-9636-30DA32D1D916}" destId="{1CD649EB-3BA0-48C8-9E35-D354DBBC98C9}" srcOrd="0" destOrd="0" presId="urn:microsoft.com/office/officeart/2005/8/layout/hList7#1"/>
    <dgm:cxn modelId="{B5BD028E-340E-484A-BBCB-6BB938DDCD64}" type="presParOf" srcId="{1CD649EB-3BA0-48C8-9E35-D354DBBC98C9}" destId="{FED297DF-4DE6-4A04-BBA0-9182A266230B}" srcOrd="0" destOrd="0" presId="urn:microsoft.com/office/officeart/2005/8/layout/hList7#1"/>
    <dgm:cxn modelId="{D7FA71D8-8C54-4529-B5BB-2ABB75C53344}" type="presParOf" srcId="{1CD649EB-3BA0-48C8-9E35-D354DBBC98C9}" destId="{1B2A9780-C14E-4E01-83D1-BE479D9899DE}" srcOrd="1" destOrd="0" presId="urn:microsoft.com/office/officeart/2005/8/layout/hList7#1"/>
    <dgm:cxn modelId="{285B5216-CA94-41C4-8BF5-A37E992E1A43}" type="presParOf" srcId="{1CD649EB-3BA0-48C8-9E35-D354DBBC98C9}" destId="{87DE343A-658A-4F94-9710-D0454362919D}" srcOrd="2" destOrd="0" presId="urn:microsoft.com/office/officeart/2005/8/layout/hList7#1"/>
    <dgm:cxn modelId="{B0798A8B-2898-4701-BADC-E9DD8745B71F}" type="presParOf" srcId="{1CD649EB-3BA0-48C8-9E35-D354DBBC98C9}" destId="{95FFA18A-9146-4198-89EF-0496F60D5AB3}" srcOrd="3" destOrd="0" presId="urn:microsoft.com/office/officeart/2005/8/layout/hList7#1"/>
    <dgm:cxn modelId="{99F76908-047E-4862-B3EF-D437DE5686D2}" type="presParOf" srcId="{FD0F47B1-8633-4336-9636-30DA32D1D916}" destId="{C7EDD3CD-F27C-436B-A631-C93A1D80414D}" srcOrd="1" destOrd="0" presId="urn:microsoft.com/office/officeart/2005/8/layout/hList7#1"/>
    <dgm:cxn modelId="{33548F98-0570-4D67-B22D-888AEB8BA962}" type="presParOf" srcId="{FD0F47B1-8633-4336-9636-30DA32D1D916}" destId="{BE4EB0F2-6C94-4624-9E85-A2D1868FAD80}" srcOrd="2" destOrd="0" presId="urn:microsoft.com/office/officeart/2005/8/layout/hList7#1"/>
    <dgm:cxn modelId="{B5F24A26-6D11-4FC7-AE0F-E2385D06B8A0}" type="presParOf" srcId="{BE4EB0F2-6C94-4624-9E85-A2D1868FAD80}" destId="{656D9F3C-9031-49B2-9E67-186CBC08786A}" srcOrd="0" destOrd="0" presId="urn:microsoft.com/office/officeart/2005/8/layout/hList7#1"/>
    <dgm:cxn modelId="{2CA3A8B8-F064-49B9-B97F-0A56F7846435}" type="presParOf" srcId="{BE4EB0F2-6C94-4624-9E85-A2D1868FAD80}" destId="{8CB561A9-1C4C-469F-A12B-8070FD8A827D}" srcOrd="1" destOrd="0" presId="urn:microsoft.com/office/officeart/2005/8/layout/hList7#1"/>
    <dgm:cxn modelId="{CDD3BC0B-8FAD-4EE1-87AE-34C749A7640B}" type="presParOf" srcId="{BE4EB0F2-6C94-4624-9E85-A2D1868FAD80}" destId="{6F9FD990-9B17-47ED-A6D8-3644C1EE5F15}" srcOrd="2" destOrd="0" presId="urn:microsoft.com/office/officeart/2005/8/layout/hList7#1"/>
    <dgm:cxn modelId="{0A2C2201-CDB7-4D77-874D-7DB4689D4AE5}" type="presParOf" srcId="{BE4EB0F2-6C94-4624-9E85-A2D1868FAD80}" destId="{A5822926-DABC-4014-A51F-B7AE20E42D7D}" srcOrd="3" destOrd="0" presId="urn:microsoft.com/office/officeart/2005/8/layout/hList7#1"/>
    <dgm:cxn modelId="{1A90A297-254B-48F6-BE1E-A0DF9A27B0EA}" type="presParOf" srcId="{FD0F47B1-8633-4336-9636-30DA32D1D916}" destId="{261CE8AE-23DC-41B8-A9B2-0CB4043D25C2}" srcOrd="3" destOrd="0" presId="urn:microsoft.com/office/officeart/2005/8/layout/hList7#1"/>
    <dgm:cxn modelId="{45A0A50B-B8FC-4CE0-AA84-D45F3193EE29}" type="presParOf" srcId="{FD0F47B1-8633-4336-9636-30DA32D1D916}" destId="{67D8789A-4A00-45A1-8F77-2B045ED4BA53}" srcOrd="4" destOrd="0" presId="urn:microsoft.com/office/officeart/2005/8/layout/hList7#1"/>
    <dgm:cxn modelId="{D63519E5-1534-48FB-8E04-4502CE4A18E9}" type="presParOf" srcId="{67D8789A-4A00-45A1-8F77-2B045ED4BA53}" destId="{07F8369C-8AD9-4B8C-A48C-C7D9F65C8611}" srcOrd="0" destOrd="0" presId="urn:microsoft.com/office/officeart/2005/8/layout/hList7#1"/>
    <dgm:cxn modelId="{A900EAC6-4CD4-4489-994F-764569425925}" type="presParOf" srcId="{67D8789A-4A00-45A1-8F77-2B045ED4BA53}" destId="{2DDFBE8C-1BA3-4671-BAE1-3C8B4614541C}" srcOrd="1" destOrd="0" presId="urn:microsoft.com/office/officeart/2005/8/layout/hList7#1"/>
    <dgm:cxn modelId="{2DA1FE52-8365-4225-8377-9E6E7EC3ECC5}" type="presParOf" srcId="{67D8789A-4A00-45A1-8F77-2B045ED4BA53}" destId="{E0B86C45-49F2-48AA-9292-1ECF7BC035FC}" srcOrd="2" destOrd="0" presId="urn:microsoft.com/office/officeart/2005/8/layout/hList7#1"/>
    <dgm:cxn modelId="{54AACE7E-D247-4ACF-9AF8-3DEBF53696B7}" type="presParOf" srcId="{67D8789A-4A00-45A1-8F77-2B045ED4BA53}" destId="{1EF9BDAF-0DF3-40A6-A95A-03BCEED39E75}" srcOrd="3" destOrd="0" presId="urn:microsoft.com/office/officeart/2005/8/layout/hList7#1"/>
    <dgm:cxn modelId="{04CF0DC6-F308-4973-937D-760A89DAE9C6}" type="presParOf" srcId="{FD0F47B1-8633-4336-9636-30DA32D1D916}" destId="{012E6B78-ACD5-4C9D-8892-AB2E4FA56453}" srcOrd="5" destOrd="0" presId="urn:microsoft.com/office/officeart/2005/8/layout/hList7#1"/>
    <dgm:cxn modelId="{E716A8DA-39BB-4EBE-AE22-F78FABF11C3F}" type="presParOf" srcId="{FD0F47B1-8633-4336-9636-30DA32D1D916}" destId="{51972201-9DA5-4085-8E80-A8EA0772231E}" srcOrd="6" destOrd="0" presId="urn:microsoft.com/office/officeart/2005/8/layout/hList7#1"/>
    <dgm:cxn modelId="{FFBC8BF4-1017-4D22-9117-39819B754330}" type="presParOf" srcId="{51972201-9DA5-4085-8E80-A8EA0772231E}" destId="{7030C506-B2E8-4C02-8DC1-BA564E952D8A}" srcOrd="0" destOrd="0" presId="urn:microsoft.com/office/officeart/2005/8/layout/hList7#1"/>
    <dgm:cxn modelId="{D0FDAF33-F79A-4492-B52B-231CA18D6BDB}" type="presParOf" srcId="{51972201-9DA5-4085-8E80-A8EA0772231E}" destId="{7D4D590F-8668-4411-ADE3-4970A78F27D8}" srcOrd="1" destOrd="0" presId="urn:microsoft.com/office/officeart/2005/8/layout/hList7#1"/>
    <dgm:cxn modelId="{77F09D48-48DC-493C-84E9-B1C0C907B985}" type="presParOf" srcId="{51972201-9DA5-4085-8E80-A8EA0772231E}" destId="{5E65CDCA-2955-4BCD-90D0-D203D283B926}" srcOrd="2" destOrd="0" presId="urn:microsoft.com/office/officeart/2005/8/layout/hList7#1"/>
    <dgm:cxn modelId="{18607DD3-499E-453B-A2F3-E109E864FB34}" type="presParOf" srcId="{51972201-9DA5-4085-8E80-A8EA0772231E}" destId="{3F2ED348-F33C-4C1B-BA70-33A1858318A3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309965-67AE-453A-B469-5A612CBAAB3B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7764FE-1CB6-4160-8384-1203767C55A9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Выбор темы</a:t>
          </a:r>
          <a:endParaRPr lang="ru-RU" sz="32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D770A7-E3B9-4737-B897-2A4D290355D3}" type="parTrans" cxnId="{118BAA95-F659-4242-A201-7E98581B5FDC}">
      <dgm:prSet/>
      <dgm:spPr/>
      <dgm:t>
        <a:bodyPr/>
        <a:lstStyle/>
        <a:p>
          <a:endParaRPr lang="ru-RU"/>
        </a:p>
      </dgm:t>
    </dgm:pt>
    <dgm:pt modelId="{58D7A1F8-D6AC-4894-9978-FD1924933683}" type="sibTrans" cxnId="{118BAA95-F659-4242-A201-7E98581B5FDC}">
      <dgm:prSet/>
      <dgm:spPr/>
      <dgm:t>
        <a:bodyPr/>
        <a:lstStyle/>
        <a:p>
          <a:endParaRPr lang="ru-RU"/>
        </a:p>
      </dgm:t>
    </dgm:pt>
    <dgm:pt modelId="{D4965794-5B70-4902-AB27-DED41920B7E1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тематику семинаров продумываем, обсуждаем  на заседаниях МО;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04F48E-B4B3-406B-8840-AF6DFF9BEEAC}" type="parTrans" cxnId="{4CADB8CD-E32F-476E-AC3C-CEEFEBB5C005}">
      <dgm:prSet/>
      <dgm:spPr/>
      <dgm:t>
        <a:bodyPr/>
        <a:lstStyle/>
        <a:p>
          <a:endParaRPr lang="ru-RU"/>
        </a:p>
      </dgm:t>
    </dgm:pt>
    <dgm:pt modelId="{CAFDDEA7-2484-4ECD-9460-C9D12D830E7B}" type="sibTrans" cxnId="{4CADB8CD-E32F-476E-AC3C-CEEFEBB5C005}">
      <dgm:prSet/>
      <dgm:spPr/>
      <dgm:t>
        <a:bodyPr/>
        <a:lstStyle/>
        <a:p>
          <a:endParaRPr lang="ru-RU"/>
        </a:p>
      </dgm:t>
    </dgm:pt>
    <dgm:pt modelId="{B185E0C6-0D76-4CFC-8691-53FED0DB5742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утверждаем  на заседании МС;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30EAFA-6CA5-4D5A-8A0B-D2D7E76D712E}" type="parTrans" cxnId="{F001D06A-87A9-4335-B858-E7A6081281AF}">
      <dgm:prSet/>
      <dgm:spPr/>
      <dgm:t>
        <a:bodyPr/>
        <a:lstStyle/>
        <a:p>
          <a:endParaRPr lang="ru-RU"/>
        </a:p>
      </dgm:t>
    </dgm:pt>
    <dgm:pt modelId="{7A89E89E-27C7-4C50-867F-4FDDAE8DB2DA}" type="sibTrans" cxnId="{F001D06A-87A9-4335-B858-E7A6081281AF}">
      <dgm:prSet/>
      <dgm:spPr/>
      <dgm:t>
        <a:bodyPr/>
        <a:lstStyle/>
        <a:p>
          <a:endParaRPr lang="ru-RU"/>
        </a:p>
      </dgm:t>
    </dgm:pt>
    <dgm:pt modelId="{D00C8F0F-DB01-4D89-8FA4-13F7E08B08C0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2.Целепологание</a:t>
          </a:r>
          <a:endParaRPr lang="ru-RU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F2A85F-E3C6-4087-85BB-DC8DDFFCF97B}" type="parTrans" cxnId="{EA4F85EE-3ABF-4AE1-99F9-D79CB588FF9C}">
      <dgm:prSet/>
      <dgm:spPr/>
      <dgm:t>
        <a:bodyPr/>
        <a:lstStyle/>
        <a:p>
          <a:endParaRPr lang="ru-RU"/>
        </a:p>
      </dgm:t>
    </dgm:pt>
    <dgm:pt modelId="{1CF75AD5-1DA5-45BF-97A5-8B20AF765528}" type="sibTrans" cxnId="{EA4F85EE-3ABF-4AE1-99F9-D79CB588FF9C}">
      <dgm:prSet/>
      <dgm:spPr/>
      <dgm:t>
        <a:bodyPr/>
        <a:lstStyle/>
        <a:p>
          <a:endParaRPr lang="ru-RU"/>
        </a:p>
      </dgm:t>
    </dgm:pt>
    <dgm:pt modelId="{BBFF84E1-6DA5-4D0E-92A2-6709E2076A76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продумываем цели, задачи;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F8CE3D-2982-446E-B3A0-752D8D65F22A}" type="parTrans" cxnId="{D76E69DC-A30B-4462-95A4-F2A1F64907AE}">
      <dgm:prSet/>
      <dgm:spPr/>
      <dgm:t>
        <a:bodyPr/>
        <a:lstStyle/>
        <a:p>
          <a:endParaRPr lang="ru-RU"/>
        </a:p>
      </dgm:t>
    </dgm:pt>
    <dgm:pt modelId="{751CEA36-B32D-4500-84A8-D11B89A2C55F}" type="sibTrans" cxnId="{D76E69DC-A30B-4462-95A4-F2A1F64907AE}">
      <dgm:prSet/>
      <dgm:spPr/>
      <dgm:t>
        <a:bodyPr/>
        <a:lstStyle/>
        <a:p>
          <a:endParaRPr lang="ru-RU"/>
        </a:p>
      </dgm:t>
    </dgm:pt>
    <dgm:pt modelId="{4CE39153-C71F-4A3F-B07A-12449D9E756D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выбираем оптимальные средства для проведения семинара.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91EDE8-120E-44C6-9019-CAD770C12C96}" type="parTrans" cxnId="{666C4290-35D5-41B9-B335-67101B743B02}">
      <dgm:prSet/>
      <dgm:spPr/>
      <dgm:t>
        <a:bodyPr/>
        <a:lstStyle/>
        <a:p>
          <a:endParaRPr lang="ru-RU"/>
        </a:p>
      </dgm:t>
    </dgm:pt>
    <dgm:pt modelId="{5B02E08B-419F-47FD-BBAA-A3B830CEF84A}" type="sibTrans" cxnId="{666C4290-35D5-41B9-B335-67101B743B02}">
      <dgm:prSet/>
      <dgm:spPr/>
      <dgm:t>
        <a:bodyPr/>
        <a:lstStyle/>
        <a:p>
          <a:endParaRPr lang="ru-RU"/>
        </a:p>
      </dgm:t>
    </dgm:pt>
    <dgm:pt modelId="{D26F5B65-521A-4E7E-9136-AE09CFA1F2AE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 проведения ПДС доводим до сведения  всех учителей.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A74341-8F2B-4DC1-8885-1E92C7D7693F}" type="parTrans" cxnId="{5589D4EC-3994-46DA-A5D3-C353E85021B8}">
      <dgm:prSet/>
      <dgm:spPr/>
      <dgm:t>
        <a:bodyPr/>
        <a:lstStyle/>
        <a:p>
          <a:endParaRPr lang="ru-RU"/>
        </a:p>
      </dgm:t>
    </dgm:pt>
    <dgm:pt modelId="{9F3ED887-8CDD-4056-8660-96D71CB4C73B}" type="sibTrans" cxnId="{5589D4EC-3994-46DA-A5D3-C353E85021B8}">
      <dgm:prSet/>
      <dgm:spPr/>
      <dgm:t>
        <a:bodyPr/>
        <a:lstStyle/>
        <a:p>
          <a:endParaRPr lang="ru-RU"/>
        </a:p>
      </dgm:t>
    </dgm:pt>
    <dgm:pt modelId="{5E56A185-B824-4318-8557-A18634F0987A}" type="pres">
      <dgm:prSet presAssocID="{C9309965-67AE-453A-B469-5A612CBAAB3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2AD338-74CD-4A18-A2AD-9FB3D83A1255}" type="pres">
      <dgm:prSet presAssocID="{E87764FE-1CB6-4160-8384-1203767C55A9}" presName="linNode" presStyleCnt="0"/>
      <dgm:spPr/>
    </dgm:pt>
    <dgm:pt modelId="{07258DFB-5F89-427D-A4F4-0C26DF336291}" type="pres">
      <dgm:prSet presAssocID="{E87764FE-1CB6-4160-8384-1203767C55A9}" presName="parentShp" presStyleLbl="node1" presStyleIdx="0" presStyleCnt="2" custScaleX="134372" custLinFactNeighborX="-1249" custLinFactNeighborY="-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E5AF5A-1C30-43F7-8777-C2CFEEA04AB0}" type="pres">
      <dgm:prSet presAssocID="{E87764FE-1CB6-4160-8384-1203767C55A9}" presName="childShp" presStyleLbl="bgAccFollowNode1" presStyleIdx="0" presStyleCnt="2" custScaleX="95833" custScaleY="126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D33FF6-2F4F-4379-82F6-30B258E99F80}" type="pres">
      <dgm:prSet presAssocID="{58D7A1F8-D6AC-4894-9978-FD1924933683}" presName="spacing" presStyleCnt="0"/>
      <dgm:spPr/>
    </dgm:pt>
    <dgm:pt modelId="{7AA125C4-9C4E-4A0B-B238-3BB2AD968DA4}" type="pres">
      <dgm:prSet presAssocID="{D00C8F0F-DB01-4D89-8FA4-13F7E08B08C0}" presName="linNode" presStyleCnt="0"/>
      <dgm:spPr/>
    </dgm:pt>
    <dgm:pt modelId="{1CF1A0C3-3156-4BC7-8420-E54EB2114CCB}" type="pres">
      <dgm:prSet presAssocID="{D00C8F0F-DB01-4D89-8FA4-13F7E08B08C0}" presName="parentShp" presStyleLbl="node1" presStyleIdx="1" presStyleCnt="2" custScaleX="144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CFFD6-5415-49CA-A2FF-411EACAD0358}" type="pres">
      <dgm:prSet presAssocID="{D00C8F0F-DB01-4D89-8FA4-13F7E08B08C0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8BAA95-F659-4242-A201-7E98581B5FDC}" srcId="{C9309965-67AE-453A-B469-5A612CBAAB3B}" destId="{E87764FE-1CB6-4160-8384-1203767C55A9}" srcOrd="0" destOrd="0" parTransId="{58D770A7-E3B9-4737-B897-2A4D290355D3}" sibTransId="{58D7A1F8-D6AC-4894-9978-FD1924933683}"/>
    <dgm:cxn modelId="{B9436FD3-38DD-4DC0-98C1-2A2284A5F5CE}" type="presOf" srcId="{D4965794-5B70-4902-AB27-DED41920B7E1}" destId="{DCE5AF5A-1C30-43F7-8777-C2CFEEA04AB0}" srcOrd="0" destOrd="0" presId="urn:microsoft.com/office/officeart/2005/8/layout/vList6"/>
    <dgm:cxn modelId="{B4943FF5-6B70-4460-B9AA-C08B325972D9}" type="presOf" srcId="{E87764FE-1CB6-4160-8384-1203767C55A9}" destId="{07258DFB-5F89-427D-A4F4-0C26DF336291}" srcOrd="0" destOrd="0" presId="urn:microsoft.com/office/officeart/2005/8/layout/vList6"/>
    <dgm:cxn modelId="{EA4F85EE-3ABF-4AE1-99F9-D79CB588FF9C}" srcId="{C9309965-67AE-453A-B469-5A612CBAAB3B}" destId="{D00C8F0F-DB01-4D89-8FA4-13F7E08B08C0}" srcOrd="1" destOrd="0" parTransId="{78F2A85F-E3C6-4087-85BB-DC8DDFFCF97B}" sibTransId="{1CF75AD5-1DA5-45BF-97A5-8B20AF765528}"/>
    <dgm:cxn modelId="{5589D4EC-3994-46DA-A5D3-C353E85021B8}" srcId="{E87764FE-1CB6-4160-8384-1203767C55A9}" destId="{D26F5B65-521A-4E7E-9136-AE09CFA1F2AE}" srcOrd="2" destOrd="0" parTransId="{12A74341-8F2B-4DC1-8885-1E92C7D7693F}" sibTransId="{9F3ED887-8CDD-4056-8660-96D71CB4C73B}"/>
    <dgm:cxn modelId="{BD8C62E7-6BB8-4506-9006-D37093D0B576}" type="presOf" srcId="{C9309965-67AE-453A-B469-5A612CBAAB3B}" destId="{5E56A185-B824-4318-8557-A18634F0987A}" srcOrd="0" destOrd="0" presId="urn:microsoft.com/office/officeart/2005/8/layout/vList6"/>
    <dgm:cxn modelId="{E1FC95EF-ABE9-4383-A4D6-56B0FDFC2ACB}" type="presOf" srcId="{B185E0C6-0D76-4CFC-8691-53FED0DB5742}" destId="{DCE5AF5A-1C30-43F7-8777-C2CFEEA04AB0}" srcOrd="0" destOrd="1" presId="urn:microsoft.com/office/officeart/2005/8/layout/vList6"/>
    <dgm:cxn modelId="{FCE158EC-DD5A-4CB9-B93D-30A82DBEC186}" type="presOf" srcId="{D26F5B65-521A-4E7E-9136-AE09CFA1F2AE}" destId="{DCE5AF5A-1C30-43F7-8777-C2CFEEA04AB0}" srcOrd="0" destOrd="2" presId="urn:microsoft.com/office/officeart/2005/8/layout/vList6"/>
    <dgm:cxn modelId="{D76E69DC-A30B-4462-95A4-F2A1F64907AE}" srcId="{D00C8F0F-DB01-4D89-8FA4-13F7E08B08C0}" destId="{BBFF84E1-6DA5-4D0E-92A2-6709E2076A76}" srcOrd="0" destOrd="0" parTransId="{B0F8CE3D-2982-446E-B3A0-752D8D65F22A}" sibTransId="{751CEA36-B32D-4500-84A8-D11B89A2C55F}"/>
    <dgm:cxn modelId="{76133909-0245-46D1-848A-B81E0CC5E8CC}" type="presOf" srcId="{4CE39153-C71F-4A3F-B07A-12449D9E756D}" destId="{998CFFD6-5415-49CA-A2FF-411EACAD0358}" srcOrd="0" destOrd="1" presId="urn:microsoft.com/office/officeart/2005/8/layout/vList6"/>
    <dgm:cxn modelId="{2AB4EECF-7552-45A8-A992-328BFDE2B767}" type="presOf" srcId="{BBFF84E1-6DA5-4D0E-92A2-6709E2076A76}" destId="{998CFFD6-5415-49CA-A2FF-411EACAD0358}" srcOrd="0" destOrd="0" presId="urn:microsoft.com/office/officeart/2005/8/layout/vList6"/>
    <dgm:cxn modelId="{4CADB8CD-E32F-476E-AC3C-CEEFEBB5C005}" srcId="{E87764FE-1CB6-4160-8384-1203767C55A9}" destId="{D4965794-5B70-4902-AB27-DED41920B7E1}" srcOrd="0" destOrd="0" parTransId="{FC04F48E-B4B3-406B-8840-AF6DFF9BEEAC}" sibTransId="{CAFDDEA7-2484-4ECD-9460-C9D12D830E7B}"/>
    <dgm:cxn modelId="{F001D06A-87A9-4335-B858-E7A6081281AF}" srcId="{E87764FE-1CB6-4160-8384-1203767C55A9}" destId="{B185E0C6-0D76-4CFC-8691-53FED0DB5742}" srcOrd="1" destOrd="0" parTransId="{9030EAFA-6CA5-4D5A-8A0B-D2D7E76D712E}" sibTransId="{7A89E89E-27C7-4C50-867F-4FDDAE8DB2DA}"/>
    <dgm:cxn modelId="{666C4290-35D5-41B9-B335-67101B743B02}" srcId="{D00C8F0F-DB01-4D89-8FA4-13F7E08B08C0}" destId="{4CE39153-C71F-4A3F-B07A-12449D9E756D}" srcOrd="1" destOrd="0" parTransId="{3391EDE8-120E-44C6-9019-CAD770C12C96}" sibTransId="{5B02E08B-419F-47FD-BBAA-A3B830CEF84A}"/>
    <dgm:cxn modelId="{068AA212-1976-4DDC-B979-1E6D105130AE}" type="presOf" srcId="{D00C8F0F-DB01-4D89-8FA4-13F7E08B08C0}" destId="{1CF1A0C3-3156-4BC7-8420-E54EB2114CCB}" srcOrd="0" destOrd="0" presId="urn:microsoft.com/office/officeart/2005/8/layout/vList6"/>
    <dgm:cxn modelId="{EA431354-0D40-4A6A-BE60-EC08C8D3C108}" type="presParOf" srcId="{5E56A185-B824-4318-8557-A18634F0987A}" destId="{1E2AD338-74CD-4A18-A2AD-9FB3D83A1255}" srcOrd="0" destOrd="0" presId="urn:microsoft.com/office/officeart/2005/8/layout/vList6"/>
    <dgm:cxn modelId="{7AD5A617-8D83-4A4C-BF42-D355B29DF628}" type="presParOf" srcId="{1E2AD338-74CD-4A18-A2AD-9FB3D83A1255}" destId="{07258DFB-5F89-427D-A4F4-0C26DF336291}" srcOrd="0" destOrd="0" presId="urn:microsoft.com/office/officeart/2005/8/layout/vList6"/>
    <dgm:cxn modelId="{4F3B1249-C88B-4865-8A84-6F9D97A7EBD2}" type="presParOf" srcId="{1E2AD338-74CD-4A18-A2AD-9FB3D83A1255}" destId="{DCE5AF5A-1C30-43F7-8777-C2CFEEA04AB0}" srcOrd="1" destOrd="0" presId="urn:microsoft.com/office/officeart/2005/8/layout/vList6"/>
    <dgm:cxn modelId="{70585AAC-BE61-4C13-8D3F-A96F42C85144}" type="presParOf" srcId="{5E56A185-B824-4318-8557-A18634F0987A}" destId="{B8D33FF6-2F4F-4379-82F6-30B258E99F80}" srcOrd="1" destOrd="0" presId="urn:microsoft.com/office/officeart/2005/8/layout/vList6"/>
    <dgm:cxn modelId="{08F48012-2EDA-45CF-9E7A-B3D71970A8F4}" type="presParOf" srcId="{5E56A185-B824-4318-8557-A18634F0987A}" destId="{7AA125C4-9C4E-4A0B-B238-3BB2AD968DA4}" srcOrd="2" destOrd="0" presId="urn:microsoft.com/office/officeart/2005/8/layout/vList6"/>
    <dgm:cxn modelId="{31F302B5-752C-47DE-A8EB-015E81B3B906}" type="presParOf" srcId="{7AA125C4-9C4E-4A0B-B238-3BB2AD968DA4}" destId="{1CF1A0C3-3156-4BC7-8420-E54EB2114CCB}" srcOrd="0" destOrd="0" presId="urn:microsoft.com/office/officeart/2005/8/layout/vList6"/>
    <dgm:cxn modelId="{0F105E23-DF63-413C-894B-4096FC8F133A}" type="presParOf" srcId="{7AA125C4-9C4E-4A0B-B238-3BB2AD968DA4}" destId="{998CFFD6-5415-49CA-A2FF-411EACAD035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169FF3-A4A9-4F45-8E4D-BF13E58E4A9D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1260BC-B406-41D6-B7C9-47B0AEF290C6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3.Теоретическая часть</a:t>
          </a:r>
          <a:endParaRPr lang="ru-RU" sz="28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00F897-29FD-4636-8B1D-5007125EBE7E}" type="parTrans" cxnId="{744FC388-99F1-4F9B-8A02-318C1439B5A7}">
      <dgm:prSet/>
      <dgm:spPr/>
      <dgm:t>
        <a:bodyPr/>
        <a:lstStyle/>
        <a:p>
          <a:endParaRPr lang="ru-RU"/>
        </a:p>
      </dgm:t>
    </dgm:pt>
    <dgm:pt modelId="{0B29E331-F228-4B87-B7BD-69CC89701BE1}" type="sibTrans" cxnId="{744FC388-99F1-4F9B-8A02-318C1439B5A7}">
      <dgm:prSet/>
      <dgm:spPr/>
      <dgm:t>
        <a:bodyPr/>
        <a:lstStyle/>
        <a:p>
          <a:endParaRPr lang="ru-RU"/>
        </a:p>
      </dgm:t>
    </dgm:pt>
    <dgm:pt modelId="{BCC931EC-4D49-434A-8B09-09F8B582B694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освещаем актуальные вопросы учебно-воспитательного процесса;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9760E2-3B59-4990-B73F-F844A24DF650}" type="parTrans" cxnId="{CBD1E360-D331-408D-9207-3C218FD5F30E}">
      <dgm:prSet/>
      <dgm:spPr/>
      <dgm:t>
        <a:bodyPr/>
        <a:lstStyle/>
        <a:p>
          <a:endParaRPr lang="ru-RU"/>
        </a:p>
      </dgm:t>
    </dgm:pt>
    <dgm:pt modelId="{C69B6FA1-1B8B-4040-9211-F12F6EA582D5}" type="sibTrans" cxnId="{CBD1E360-D331-408D-9207-3C218FD5F30E}">
      <dgm:prSet/>
      <dgm:spPr/>
      <dgm:t>
        <a:bodyPr/>
        <a:lstStyle/>
        <a:p>
          <a:endParaRPr lang="ru-RU"/>
        </a:p>
      </dgm:t>
    </dgm:pt>
    <dgm:pt modelId="{2016E198-BFCC-4E49-BA78-B8C22DE763E0}">
      <dgm:prSet phldrT="[Текст]" custT="1"/>
      <dgm:spPr/>
      <dgm:t>
        <a:bodyPr/>
        <a:lstStyle/>
        <a:p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раскры</a:t>
          </a:r>
          <a:r>
            <a:rPr lang="tt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ваем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содержание инновационных технологий, методов, приемов обучения.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B71069-7B44-428B-A36B-7342DCD6D40A}" type="parTrans" cxnId="{4EE46D76-34FF-4138-80C9-8CA306E52633}">
      <dgm:prSet/>
      <dgm:spPr/>
      <dgm:t>
        <a:bodyPr/>
        <a:lstStyle/>
        <a:p>
          <a:endParaRPr lang="ru-RU"/>
        </a:p>
      </dgm:t>
    </dgm:pt>
    <dgm:pt modelId="{1F1C0F43-563F-45E5-BF14-38FDBD188789}" type="sibTrans" cxnId="{4EE46D76-34FF-4138-80C9-8CA306E52633}">
      <dgm:prSet/>
      <dgm:spPr/>
      <dgm:t>
        <a:bodyPr/>
        <a:lstStyle/>
        <a:p>
          <a:endParaRPr lang="ru-RU"/>
        </a:p>
      </dgm:t>
    </dgm:pt>
    <dgm:pt modelId="{32350448-F39E-46DB-B39E-8CBEB309331A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Практическая часть</a:t>
          </a:r>
          <a:endParaRPr lang="ru-RU" sz="28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138986-6345-4635-8977-4D53FC3FFBED}" type="parTrans" cxnId="{EEF84945-0F14-498E-AB7F-D38E2C82AF4B}">
      <dgm:prSet/>
      <dgm:spPr/>
      <dgm:t>
        <a:bodyPr/>
        <a:lstStyle/>
        <a:p>
          <a:endParaRPr lang="ru-RU"/>
        </a:p>
      </dgm:t>
    </dgm:pt>
    <dgm:pt modelId="{4DC027CB-DE58-40F3-BB77-D27981DAF419}" type="sibTrans" cxnId="{EEF84945-0F14-498E-AB7F-D38E2C82AF4B}">
      <dgm:prSet/>
      <dgm:spPr/>
      <dgm:t>
        <a:bodyPr/>
        <a:lstStyle/>
        <a:p>
          <a:endParaRPr lang="ru-RU"/>
        </a:p>
      </dgm:t>
    </dgm:pt>
    <dgm:pt modelId="{42136F1E-311D-4AE3-B152-D1DC7FE12C95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Каждый семинар обязательно сопровождаем практическим занятием.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BFA656-34F7-45FA-A44D-69FAD6595619}" type="parTrans" cxnId="{F0592135-3B42-4542-9789-437568B20DD1}">
      <dgm:prSet/>
      <dgm:spPr/>
      <dgm:t>
        <a:bodyPr/>
        <a:lstStyle/>
        <a:p>
          <a:endParaRPr lang="ru-RU"/>
        </a:p>
      </dgm:t>
    </dgm:pt>
    <dgm:pt modelId="{0427A30C-44E5-4B64-9B06-A3B834B88DCC}" type="sibTrans" cxnId="{F0592135-3B42-4542-9789-437568B20DD1}">
      <dgm:prSet/>
      <dgm:spPr/>
      <dgm:t>
        <a:bodyPr/>
        <a:lstStyle/>
        <a:p>
          <a:endParaRPr lang="ru-RU"/>
        </a:p>
      </dgm:t>
    </dgm:pt>
    <dgm:pt modelId="{9C31A839-7B1B-4231-9246-C3E5E26FBDE1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Практические занятия носят тренировочный и творческий характер.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751D2-6D1C-4352-8DDA-D2C987CEA869}" type="parTrans" cxnId="{ED60F660-1E0A-44DD-8CBA-F4E8302A75BB}">
      <dgm:prSet/>
      <dgm:spPr/>
      <dgm:t>
        <a:bodyPr/>
        <a:lstStyle/>
        <a:p>
          <a:endParaRPr lang="ru-RU"/>
        </a:p>
      </dgm:t>
    </dgm:pt>
    <dgm:pt modelId="{42A31B82-C41A-461E-9DBF-7C46B4B9DB81}" type="sibTrans" cxnId="{ED60F660-1E0A-44DD-8CBA-F4E8302A75BB}">
      <dgm:prSet/>
      <dgm:spPr/>
      <dgm:t>
        <a:bodyPr/>
        <a:lstStyle/>
        <a:p>
          <a:endParaRPr lang="ru-RU"/>
        </a:p>
      </dgm:t>
    </dgm:pt>
    <dgm:pt modelId="{8D988F24-13BF-42A7-96F1-A6CBF5086B3C}" type="pres">
      <dgm:prSet presAssocID="{F9169FF3-A4A9-4F45-8E4D-BF13E58E4A9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47ED736-EC77-4B05-9358-237CB5115830}" type="pres">
      <dgm:prSet presAssocID="{D91260BC-B406-41D6-B7C9-47B0AEF290C6}" presName="linNode" presStyleCnt="0"/>
      <dgm:spPr/>
    </dgm:pt>
    <dgm:pt modelId="{0410E6A1-FFE6-467E-AA7B-9E2F99ED68CF}" type="pres">
      <dgm:prSet presAssocID="{D91260BC-B406-41D6-B7C9-47B0AEF290C6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311916-482C-4D23-82B7-79273B86F934}" type="pres">
      <dgm:prSet presAssocID="{D91260BC-B406-41D6-B7C9-47B0AEF290C6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7031C-EB47-4008-8F54-0C2F53608ACD}" type="pres">
      <dgm:prSet presAssocID="{0B29E331-F228-4B87-B7BD-69CC89701BE1}" presName="spacing" presStyleCnt="0"/>
      <dgm:spPr/>
    </dgm:pt>
    <dgm:pt modelId="{099C9037-D79B-400E-8527-F42CAA98B0B9}" type="pres">
      <dgm:prSet presAssocID="{32350448-F39E-46DB-B39E-8CBEB309331A}" presName="linNode" presStyleCnt="0"/>
      <dgm:spPr/>
    </dgm:pt>
    <dgm:pt modelId="{EA13261A-8595-4DBB-A90B-049241CD94C8}" type="pres">
      <dgm:prSet presAssocID="{32350448-F39E-46DB-B39E-8CBEB309331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F5DA31-975C-465F-A425-5CC2F3E3E756}" type="pres">
      <dgm:prSet presAssocID="{32350448-F39E-46DB-B39E-8CBEB309331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60F660-1E0A-44DD-8CBA-F4E8302A75BB}" srcId="{32350448-F39E-46DB-B39E-8CBEB309331A}" destId="{9C31A839-7B1B-4231-9246-C3E5E26FBDE1}" srcOrd="1" destOrd="0" parTransId="{DF1751D2-6D1C-4352-8DDA-D2C987CEA869}" sibTransId="{42A31B82-C41A-461E-9DBF-7C46B4B9DB81}"/>
    <dgm:cxn modelId="{4EE46D76-34FF-4138-80C9-8CA306E52633}" srcId="{D91260BC-B406-41D6-B7C9-47B0AEF290C6}" destId="{2016E198-BFCC-4E49-BA78-B8C22DE763E0}" srcOrd="1" destOrd="0" parTransId="{BBB71069-7B44-428B-A36B-7342DCD6D40A}" sibTransId="{1F1C0F43-563F-45E5-BF14-38FDBD188789}"/>
    <dgm:cxn modelId="{F0592135-3B42-4542-9789-437568B20DD1}" srcId="{32350448-F39E-46DB-B39E-8CBEB309331A}" destId="{42136F1E-311D-4AE3-B152-D1DC7FE12C95}" srcOrd="0" destOrd="0" parTransId="{06BFA656-34F7-45FA-A44D-69FAD6595619}" sibTransId="{0427A30C-44E5-4B64-9B06-A3B834B88DCC}"/>
    <dgm:cxn modelId="{1B443C77-9C46-481D-B465-4876B0544F12}" type="presOf" srcId="{F9169FF3-A4A9-4F45-8E4D-BF13E58E4A9D}" destId="{8D988F24-13BF-42A7-96F1-A6CBF5086B3C}" srcOrd="0" destOrd="0" presId="urn:microsoft.com/office/officeart/2005/8/layout/vList6"/>
    <dgm:cxn modelId="{744FC388-99F1-4F9B-8A02-318C1439B5A7}" srcId="{F9169FF3-A4A9-4F45-8E4D-BF13E58E4A9D}" destId="{D91260BC-B406-41D6-B7C9-47B0AEF290C6}" srcOrd="0" destOrd="0" parTransId="{AC00F897-29FD-4636-8B1D-5007125EBE7E}" sibTransId="{0B29E331-F228-4B87-B7BD-69CC89701BE1}"/>
    <dgm:cxn modelId="{72A53111-C999-4C1E-BC35-03052132B4FB}" type="presOf" srcId="{9C31A839-7B1B-4231-9246-C3E5E26FBDE1}" destId="{D3F5DA31-975C-465F-A425-5CC2F3E3E756}" srcOrd="0" destOrd="1" presId="urn:microsoft.com/office/officeart/2005/8/layout/vList6"/>
    <dgm:cxn modelId="{89ECF2B4-6FCD-4B4D-8A45-1828196AE30F}" type="presOf" srcId="{BCC931EC-4D49-434A-8B09-09F8B582B694}" destId="{F2311916-482C-4D23-82B7-79273B86F934}" srcOrd="0" destOrd="0" presId="urn:microsoft.com/office/officeart/2005/8/layout/vList6"/>
    <dgm:cxn modelId="{4E4B550E-C1DA-4B9D-9D99-2B8C0D95322B}" type="presOf" srcId="{32350448-F39E-46DB-B39E-8CBEB309331A}" destId="{EA13261A-8595-4DBB-A90B-049241CD94C8}" srcOrd="0" destOrd="0" presId="urn:microsoft.com/office/officeart/2005/8/layout/vList6"/>
    <dgm:cxn modelId="{E16AA891-797D-433A-B397-0AD978AF0BB7}" type="presOf" srcId="{D91260BC-B406-41D6-B7C9-47B0AEF290C6}" destId="{0410E6A1-FFE6-467E-AA7B-9E2F99ED68CF}" srcOrd="0" destOrd="0" presId="urn:microsoft.com/office/officeart/2005/8/layout/vList6"/>
    <dgm:cxn modelId="{CBD1E360-D331-408D-9207-3C218FD5F30E}" srcId="{D91260BC-B406-41D6-B7C9-47B0AEF290C6}" destId="{BCC931EC-4D49-434A-8B09-09F8B582B694}" srcOrd="0" destOrd="0" parTransId="{E89760E2-3B59-4990-B73F-F844A24DF650}" sibTransId="{C69B6FA1-1B8B-4040-9211-F12F6EA582D5}"/>
    <dgm:cxn modelId="{E5F27E88-580E-40D3-BCC4-92C3F910E6C4}" type="presOf" srcId="{42136F1E-311D-4AE3-B152-D1DC7FE12C95}" destId="{D3F5DA31-975C-465F-A425-5CC2F3E3E756}" srcOrd="0" destOrd="0" presId="urn:microsoft.com/office/officeart/2005/8/layout/vList6"/>
    <dgm:cxn modelId="{6FF08E04-1B0E-4F3A-BAA1-FBA7FB1BE24A}" type="presOf" srcId="{2016E198-BFCC-4E49-BA78-B8C22DE763E0}" destId="{F2311916-482C-4D23-82B7-79273B86F934}" srcOrd="0" destOrd="1" presId="urn:microsoft.com/office/officeart/2005/8/layout/vList6"/>
    <dgm:cxn modelId="{EEF84945-0F14-498E-AB7F-D38E2C82AF4B}" srcId="{F9169FF3-A4A9-4F45-8E4D-BF13E58E4A9D}" destId="{32350448-F39E-46DB-B39E-8CBEB309331A}" srcOrd="1" destOrd="0" parTransId="{31138986-6345-4635-8977-4D53FC3FFBED}" sibTransId="{4DC027CB-DE58-40F3-BB77-D27981DAF419}"/>
    <dgm:cxn modelId="{8F70147B-3A2F-47A6-A2BE-36E9B5B4A877}" type="presParOf" srcId="{8D988F24-13BF-42A7-96F1-A6CBF5086B3C}" destId="{647ED736-EC77-4B05-9358-237CB5115830}" srcOrd="0" destOrd="0" presId="urn:microsoft.com/office/officeart/2005/8/layout/vList6"/>
    <dgm:cxn modelId="{3E513F18-7C61-49D4-B2C4-74A1A51EF948}" type="presParOf" srcId="{647ED736-EC77-4B05-9358-237CB5115830}" destId="{0410E6A1-FFE6-467E-AA7B-9E2F99ED68CF}" srcOrd="0" destOrd="0" presId="urn:microsoft.com/office/officeart/2005/8/layout/vList6"/>
    <dgm:cxn modelId="{80D22547-7087-49C7-8E3E-2CE02EE19541}" type="presParOf" srcId="{647ED736-EC77-4B05-9358-237CB5115830}" destId="{F2311916-482C-4D23-82B7-79273B86F934}" srcOrd="1" destOrd="0" presId="urn:microsoft.com/office/officeart/2005/8/layout/vList6"/>
    <dgm:cxn modelId="{FD902D33-E60D-4D84-9621-BBE50B36A66F}" type="presParOf" srcId="{8D988F24-13BF-42A7-96F1-A6CBF5086B3C}" destId="{3D07031C-EB47-4008-8F54-0C2F53608ACD}" srcOrd="1" destOrd="0" presId="urn:microsoft.com/office/officeart/2005/8/layout/vList6"/>
    <dgm:cxn modelId="{D3131AC0-B56A-415E-AA73-60504E90D93F}" type="presParOf" srcId="{8D988F24-13BF-42A7-96F1-A6CBF5086B3C}" destId="{099C9037-D79B-400E-8527-F42CAA98B0B9}" srcOrd="2" destOrd="0" presId="urn:microsoft.com/office/officeart/2005/8/layout/vList6"/>
    <dgm:cxn modelId="{DCA11D59-210C-4BF8-9318-DD954770D436}" type="presParOf" srcId="{099C9037-D79B-400E-8527-F42CAA98B0B9}" destId="{EA13261A-8595-4DBB-A90B-049241CD94C8}" srcOrd="0" destOrd="0" presId="urn:microsoft.com/office/officeart/2005/8/layout/vList6"/>
    <dgm:cxn modelId="{49CC2844-70E0-4FA7-8F1E-AC1F7A33DCF1}" type="presParOf" srcId="{099C9037-D79B-400E-8527-F42CAA98B0B9}" destId="{D3F5DA31-975C-465F-A425-5CC2F3E3E75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7CA5C3-2723-4775-9B8B-681C6BE3B24A}" type="doc">
      <dgm:prSet loTypeId="urn:microsoft.com/office/officeart/2008/layout/AccentedPicture" loCatId="pictur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B1C65F-FAC5-447E-AF4D-51A1EC2484FB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 Рефлексия</a:t>
          </a:r>
          <a:endParaRPr lang="ru-RU" sz="28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CED8DC-D835-40EE-B410-A836A62FDEA6}" type="parTrans" cxnId="{3694609A-C456-4B91-9EDC-B53CB8B90A27}">
      <dgm:prSet/>
      <dgm:spPr/>
      <dgm:t>
        <a:bodyPr/>
        <a:lstStyle/>
        <a:p>
          <a:endParaRPr lang="ru-RU"/>
        </a:p>
      </dgm:t>
    </dgm:pt>
    <dgm:pt modelId="{C10C6E97-8629-485F-971E-92A600651AB0}" type="sibTrans" cxnId="{3694609A-C456-4B91-9EDC-B53CB8B90A27}">
      <dgm:prSet/>
      <dgm:spPr/>
      <dgm:t>
        <a:bodyPr/>
        <a:lstStyle/>
        <a:p>
          <a:endParaRPr lang="ru-RU"/>
        </a:p>
      </dgm:t>
    </dgm:pt>
    <dgm:pt modelId="{457612F8-6CB3-4D35-87FC-28B76EE80257}">
      <dgm:prSet phldrT="[Текст]" custT="1"/>
      <dgm:spPr/>
      <dgm:t>
        <a:bodyPr/>
        <a:lstStyle/>
        <a:p>
          <a:r>
            <a:rPr lang="ru-RU" sz="1800" b="1" u="none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анализ работы по данной проблеме;</a:t>
          </a:r>
          <a:endParaRPr lang="ru-RU" sz="1800" b="1" u="none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20B00C-AC1E-4811-A8BE-177E4CEC4332}" type="parTrans" cxnId="{20379AD9-4BC9-41B4-A47A-C22D7B75AF37}">
      <dgm:prSet/>
      <dgm:spPr/>
      <dgm:t>
        <a:bodyPr/>
        <a:lstStyle/>
        <a:p>
          <a:endParaRPr lang="ru-RU"/>
        </a:p>
      </dgm:t>
    </dgm:pt>
    <dgm:pt modelId="{99A34DB4-94F0-4E99-B0EA-A779B5C81C67}" type="sibTrans" cxnId="{20379AD9-4BC9-41B4-A47A-C22D7B75AF37}">
      <dgm:prSet/>
      <dgm:spPr/>
      <dgm:t>
        <a:bodyPr/>
        <a:lstStyle/>
        <a:p>
          <a:endParaRPr lang="ru-RU"/>
        </a:p>
      </dgm:t>
    </dgm:pt>
    <dgm:pt modelId="{C1CD8AFD-9370-4864-AA5E-AD038EF7D0AC}">
      <dgm:prSet phldrT="[Текст]" custT="1"/>
      <dgm:spPr/>
      <dgm:t>
        <a:bodyPr/>
        <a:lstStyle/>
        <a:p>
          <a:r>
            <a:rPr lang="ru-RU" sz="1800" b="1" u="none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обсуждается пути решения;</a:t>
          </a:r>
          <a:endParaRPr lang="ru-RU" sz="1800" b="1" u="none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36A24A-9DE3-4FDE-9651-E85F0C21F265}" type="parTrans" cxnId="{0670CC84-9A47-483B-A18E-EC1FC8E19C91}">
      <dgm:prSet/>
      <dgm:spPr/>
      <dgm:t>
        <a:bodyPr/>
        <a:lstStyle/>
        <a:p>
          <a:endParaRPr lang="ru-RU"/>
        </a:p>
      </dgm:t>
    </dgm:pt>
    <dgm:pt modelId="{6548EC98-7FC1-4797-8017-8B768359F73F}" type="sibTrans" cxnId="{0670CC84-9A47-483B-A18E-EC1FC8E19C91}">
      <dgm:prSet/>
      <dgm:spPr/>
      <dgm:t>
        <a:bodyPr/>
        <a:lstStyle/>
        <a:p>
          <a:endParaRPr lang="ru-RU"/>
        </a:p>
      </dgm:t>
    </dgm:pt>
    <dgm:pt modelId="{B90BDCFB-2E1F-4CF4-992D-96F2DDFE320C}">
      <dgm:prSet phldrT="[Текст]" custT="1"/>
      <dgm:spPr/>
      <dgm:t>
        <a:bodyPr/>
        <a:lstStyle/>
        <a:p>
          <a:r>
            <a:rPr lang="ru-RU" sz="1800" b="1" u="none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Вырабатывается рекомендации для дальнейшей работы.</a:t>
          </a:r>
          <a:endParaRPr lang="ru-RU" sz="1800" b="1" u="none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84EA39-5104-4DF4-A455-6680F8F8F241}" type="parTrans" cxnId="{BDC37E2E-0A2C-4C1E-BFC2-4C45985DA84E}">
      <dgm:prSet/>
      <dgm:spPr/>
      <dgm:t>
        <a:bodyPr/>
        <a:lstStyle/>
        <a:p>
          <a:endParaRPr lang="ru-RU"/>
        </a:p>
      </dgm:t>
    </dgm:pt>
    <dgm:pt modelId="{A4E09480-A591-484B-BEDF-DD1EB8000052}" type="sibTrans" cxnId="{BDC37E2E-0A2C-4C1E-BFC2-4C45985DA84E}">
      <dgm:prSet/>
      <dgm:spPr/>
      <dgm:t>
        <a:bodyPr/>
        <a:lstStyle/>
        <a:p>
          <a:endParaRPr lang="ru-RU"/>
        </a:p>
      </dgm:t>
    </dgm:pt>
    <dgm:pt modelId="{257DE49F-4DD4-48A2-89F8-4390C3EF43CC}" type="pres">
      <dgm:prSet presAssocID="{397CA5C3-2723-4775-9B8B-681C6BE3B24A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D4E603E8-3E8F-4D6C-8332-03BE87718B8B}" type="pres">
      <dgm:prSet presAssocID="{C10C6E97-8629-485F-971E-92A600651AB0}" presName="picture_1" presStyleLbl="bgImgPlace1" presStyleIdx="0" presStyleCnt="1" custScaleX="184648" custScaleY="110011"/>
      <dgm:spPr/>
      <dgm:t>
        <a:bodyPr/>
        <a:lstStyle/>
        <a:p>
          <a:endParaRPr lang="ru-RU"/>
        </a:p>
      </dgm:t>
    </dgm:pt>
    <dgm:pt modelId="{FE5D422B-11A1-4A60-9894-A734B6A3F3AF}" type="pres">
      <dgm:prSet presAssocID="{4FB1C65F-FAC5-447E-AF4D-51A1EC2484FB}" presName="text_1" presStyleLbl="node1" presStyleIdx="0" presStyleCnt="0" custScaleX="182499" custScaleY="63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7D952C-220F-43B8-9ED9-69016D7A97F3}" type="pres">
      <dgm:prSet presAssocID="{397CA5C3-2723-4775-9B8B-681C6BE3B24A}" presName="linV" presStyleCnt="0"/>
      <dgm:spPr/>
    </dgm:pt>
    <dgm:pt modelId="{A18FB7DB-82DC-4116-B30A-3F1D339E5573}" type="pres">
      <dgm:prSet presAssocID="{457612F8-6CB3-4D35-87FC-28B76EE80257}" presName="pair" presStyleCnt="0"/>
      <dgm:spPr/>
    </dgm:pt>
    <dgm:pt modelId="{3C5B6352-E776-44AB-B44A-773BC806BA78}" type="pres">
      <dgm:prSet presAssocID="{457612F8-6CB3-4D35-87FC-28B76EE80257}" presName="spaceH" presStyleLbl="node1" presStyleIdx="0" presStyleCnt="0"/>
      <dgm:spPr/>
    </dgm:pt>
    <dgm:pt modelId="{FF5A6E92-1BB0-4D2C-AF95-0BC830691207}" type="pres">
      <dgm:prSet presAssocID="{457612F8-6CB3-4D35-87FC-28B76EE80257}" presName="desPictures" presStyleLbl="alignImgPlace1" presStyleIdx="0" presStyleCnt="3" custScaleX="146694" custScaleY="113706" custLinFactNeighborX="-43905" custLinFactNeighborY="684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9CBA040-C871-4072-A424-076806031747}" type="pres">
      <dgm:prSet presAssocID="{457612F8-6CB3-4D35-87FC-28B76EE80257}" presName="desTextWrapper" presStyleCnt="0"/>
      <dgm:spPr/>
    </dgm:pt>
    <dgm:pt modelId="{528E52EC-60D8-46C8-B6C7-F41AEF22A1AA}" type="pres">
      <dgm:prSet presAssocID="{457612F8-6CB3-4D35-87FC-28B76EE80257}" presName="desText" presStyleLbl="revTx" presStyleIdx="0" presStyleCnt="3" custScaleX="163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386A8A-B0AC-4204-A7CA-B7AFCB37D554}" type="pres">
      <dgm:prSet presAssocID="{99A34DB4-94F0-4E99-B0EA-A779B5C81C67}" presName="spaceV" presStyleCnt="0"/>
      <dgm:spPr/>
    </dgm:pt>
    <dgm:pt modelId="{9E534D4D-B508-460C-9ED2-6F990732CBD9}" type="pres">
      <dgm:prSet presAssocID="{C1CD8AFD-9370-4864-AA5E-AD038EF7D0AC}" presName="pair" presStyleCnt="0"/>
      <dgm:spPr/>
    </dgm:pt>
    <dgm:pt modelId="{74F404D9-F2E1-4E11-AA6C-621CE046DDC6}" type="pres">
      <dgm:prSet presAssocID="{C1CD8AFD-9370-4864-AA5E-AD038EF7D0AC}" presName="spaceH" presStyleLbl="node1" presStyleIdx="0" presStyleCnt="0"/>
      <dgm:spPr/>
    </dgm:pt>
    <dgm:pt modelId="{AF49C1ED-902F-42F1-8E94-8F9D1B51D3AB}" type="pres">
      <dgm:prSet presAssocID="{C1CD8AFD-9370-4864-AA5E-AD038EF7D0AC}" presName="desPictures" presStyleLbl="alignImgPlace1" presStyleIdx="1" presStyleCnt="3" custScaleX="154821" custScaleY="119284" custLinFactNeighborX="-37053" custLinFactNeighborY="-151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AC7052A-38E9-40C0-98A1-4ACF355C10D7}" type="pres">
      <dgm:prSet presAssocID="{C1CD8AFD-9370-4864-AA5E-AD038EF7D0AC}" presName="desTextWrapper" presStyleCnt="0"/>
      <dgm:spPr/>
    </dgm:pt>
    <dgm:pt modelId="{4534F6A2-1225-48BD-B430-1828C35F25E5}" type="pres">
      <dgm:prSet presAssocID="{C1CD8AFD-9370-4864-AA5E-AD038EF7D0AC}" presName="desText" presStyleLbl="revTx" presStyleIdx="1" presStyleCnt="3" custScaleX="154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63650-C0D2-4EDC-96C3-02A0DC8DA482}" type="pres">
      <dgm:prSet presAssocID="{6548EC98-7FC1-4797-8017-8B768359F73F}" presName="spaceV" presStyleCnt="0"/>
      <dgm:spPr/>
    </dgm:pt>
    <dgm:pt modelId="{1C378A0F-1A7C-42DD-AD98-809D56437E70}" type="pres">
      <dgm:prSet presAssocID="{B90BDCFB-2E1F-4CF4-992D-96F2DDFE320C}" presName="pair" presStyleCnt="0"/>
      <dgm:spPr/>
    </dgm:pt>
    <dgm:pt modelId="{C02F1F34-7267-49BC-BD2F-232C2316D6C7}" type="pres">
      <dgm:prSet presAssocID="{B90BDCFB-2E1F-4CF4-992D-96F2DDFE320C}" presName="spaceH" presStyleLbl="node1" presStyleIdx="0" presStyleCnt="0"/>
      <dgm:spPr/>
    </dgm:pt>
    <dgm:pt modelId="{B5913F2B-A668-444D-94A2-AC7E274E3C3F}" type="pres">
      <dgm:prSet presAssocID="{B90BDCFB-2E1F-4CF4-992D-96F2DDFE320C}" presName="desPictures" presStyleLbl="alignImgPlace1" presStyleIdx="2" presStyleCnt="3" custScaleX="154821" custScaleY="119284" custLinFactNeighborX="-30200" custLinFactNeighborY="511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301C0AA-1E1B-481F-A176-440232F939C3}" type="pres">
      <dgm:prSet presAssocID="{B90BDCFB-2E1F-4CF4-992D-96F2DDFE320C}" presName="desTextWrapper" presStyleCnt="0"/>
      <dgm:spPr/>
    </dgm:pt>
    <dgm:pt modelId="{17F25515-05B0-4A5C-9E85-3A252D526CF9}" type="pres">
      <dgm:prSet presAssocID="{B90BDCFB-2E1F-4CF4-992D-96F2DDFE320C}" presName="desText" presStyleLbl="revTx" presStyleIdx="2" presStyleCnt="3" custScaleX="184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6EA82-863A-4D03-9713-14BB8171B879}" type="pres">
      <dgm:prSet presAssocID="{397CA5C3-2723-4775-9B8B-681C6BE3B24A}" presName="maxNode" presStyleCnt="0"/>
      <dgm:spPr/>
    </dgm:pt>
    <dgm:pt modelId="{1C59C6F1-A5FE-46C8-A355-931ECF29B7E5}" type="pres">
      <dgm:prSet presAssocID="{397CA5C3-2723-4775-9B8B-681C6BE3B24A}" presName="Name33" presStyleCnt="0"/>
      <dgm:spPr/>
    </dgm:pt>
  </dgm:ptLst>
  <dgm:cxnLst>
    <dgm:cxn modelId="{3694609A-C456-4B91-9EDC-B53CB8B90A27}" srcId="{397CA5C3-2723-4775-9B8B-681C6BE3B24A}" destId="{4FB1C65F-FAC5-447E-AF4D-51A1EC2484FB}" srcOrd="0" destOrd="0" parTransId="{C5CED8DC-D835-40EE-B410-A836A62FDEA6}" sibTransId="{C10C6E97-8629-485F-971E-92A600651AB0}"/>
    <dgm:cxn modelId="{BDC37E2E-0A2C-4C1E-BFC2-4C45985DA84E}" srcId="{397CA5C3-2723-4775-9B8B-681C6BE3B24A}" destId="{B90BDCFB-2E1F-4CF4-992D-96F2DDFE320C}" srcOrd="3" destOrd="0" parTransId="{1384EA39-5104-4DF4-A455-6680F8F8F241}" sibTransId="{A4E09480-A591-484B-BEDF-DD1EB8000052}"/>
    <dgm:cxn modelId="{63EA6C69-A3FE-4DCA-B52F-7DA7A0ABADFA}" type="presOf" srcId="{4FB1C65F-FAC5-447E-AF4D-51A1EC2484FB}" destId="{FE5D422B-11A1-4A60-9894-A734B6A3F3AF}" srcOrd="0" destOrd="0" presId="urn:microsoft.com/office/officeart/2008/layout/AccentedPicture"/>
    <dgm:cxn modelId="{43D002DB-2B49-4C5C-AED8-120AB7788D90}" type="presOf" srcId="{457612F8-6CB3-4D35-87FC-28B76EE80257}" destId="{528E52EC-60D8-46C8-B6C7-F41AEF22A1AA}" srcOrd="0" destOrd="0" presId="urn:microsoft.com/office/officeart/2008/layout/AccentedPicture"/>
    <dgm:cxn modelId="{FB3859FC-5AA2-4A7B-B532-B23B1245906F}" type="presOf" srcId="{397CA5C3-2723-4775-9B8B-681C6BE3B24A}" destId="{257DE49F-4DD4-48A2-89F8-4390C3EF43CC}" srcOrd="0" destOrd="0" presId="urn:microsoft.com/office/officeart/2008/layout/AccentedPicture"/>
    <dgm:cxn modelId="{E017E9F8-1915-4E6B-84E3-F54279A9E7FA}" type="presOf" srcId="{C10C6E97-8629-485F-971E-92A600651AB0}" destId="{D4E603E8-3E8F-4D6C-8332-03BE87718B8B}" srcOrd="0" destOrd="0" presId="urn:microsoft.com/office/officeart/2008/layout/AccentedPicture"/>
    <dgm:cxn modelId="{4557F3F7-BD8F-4830-82F1-920B36158155}" type="presOf" srcId="{C1CD8AFD-9370-4864-AA5E-AD038EF7D0AC}" destId="{4534F6A2-1225-48BD-B430-1828C35F25E5}" srcOrd="0" destOrd="0" presId="urn:microsoft.com/office/officeart/2008/layout/AccentedPicture"/>
    <dgm:cxn modelId="{0670CC84-9A47-483B-A18E-EC1FC8E19C91}" srcId="{397CA5C3-2723-4775-9B8B-681C6BE3B24A}" destId="{C1CD8AFD-9370-4864-AA5E-AD038EF7D0AC}" srcOrd="2" destOrd="0" parTransId="{BB36A24A-9DE3-4FDE-9651-E85F0C21F265}" sibTransId="{6548EC98-7FC1-4797-8017-8B768359F73F}"/>
    <dgm:cxn modelId="{20379AD9-4BC9-41B4-A47A-C22D7B75AF37}" srcId="{397CA5C3-2723-4775-9B8B-681C6BE3B24A}" destId="{457612F8-6CB3-4D35-87FC-28B76EE80257}" srcOrd="1" destOrd="0" parTransId="{B920B00C-AC1E-4811-A8BE-177E4CEC4332}" sibTransId="{99A34DB4-94F0-4E99-B0EA-A779B5C81C67}"/>
    <dgm:cxn modelId="{BF9A6122-8C84-43B1-8160-0DC3A59E3C96}" type="presOf" srcId="{B90BDCFB-2E1F-4CF4-992D-96F2DDFE320C}" destId="{17F25515-05B0-4A5C-9E85-3A252D526CF9}" srcOrd="0" destOrd="0" presId="urn:microsoft.com/office/officeart/2008/layout/AccentedPicture"/>
    <dgm:cxn modelId="{AB678F03-A056-49FD-A968-5A9F39B17E53}" type="presParOf" srcId="{257DE49F-4DD4-48A2-89F8-4390C3EF43CC}" destId="{D4E603E8-3E8F-4D6C-8332-03BE87718B8B}" srcOrd="0" destOrd="0" presId="urn:microsoft.com/office/officeart/2008/layout/AccentedPicture"/>
    <dgm:cxn modelId="{334A8DAE-3176-4B03-ABD6-6F7ED12A500A}" type="presParOf" srcId="{257DE49F-4DD4-48A2-89F8-4390C3EF43CC}" destId="{FE5D422B-11A1-4A60-9894-A734B6A3F3AF}" srcOrd="1" destOrd="0" presId="urn:microsoft.com/office/officeart/2008/layout/AccentedPicture"/>
    <dgm:cxn modelId="{938E2A2A-3164-4E6C-BFBC-50B4128215E9}" type="presParOf" srcId="{257DE49F-4DD4-48A2-89F8-4390C3EF43CC}" destId="{A27D952C-220F-43B8-9ED9-69016D7A97F3}" srcOrd="2" destOrd="0" presId="urn:microsoft.com/office/officeart/2008/layout/AccentedPicture"/>
    <dgm:cxn modelId="{3D739696-0A7F-442C-8527-F3D93A24A473}" type="presParOf" srcId="{A27D952C-220F-43B8-9ED9-69016D7A97F3}" destId="{A18FB7DB-82DC-4116-B30A-3F1D339E5573}" srcOrd="0" destOrd="0" presId="urn:microsoft.com/office/officeart/2008/layout/AccentedPicture"/>
    <dgm:cxn modelId="{63DD4D43-4EA1-4690-9831-0BD25FFF30A0}" type="presParOf" srcId="{A18FB7DB-82DC-4116-B30A-3F1D339E5573}" destId="{3C5B6352-E776-44AB-B44A-773BC806BA78}" srcOrd="0" destOrd="0" presId="urn:microsoft.com/office/officeart/2008/layout/AccentedPicture"/>
    <dgm:cxn modelId="{D5D67FE7-5F30-457D-A819-90555C7CF62A}" type="presParOf" srcId="{A18FB7DB-82DC-4116-B30A-3F1D339E5573}" destId="{FF5A6E92-1BB0-4D2C-AF95-0BC830691207}" srcOrd="1" destOrd="0" presId="urn:microsoft.com/office/officeart/2008/layout/AccentedPicture"/>
    <dgm:cxn modelId="{50740DF8-B0D7-4E18-8786-8704CA9DCCEF}" type="presParOf" srcId="{A18FB7DB-82DC-4116-B30A-3F1D339E5573}" destId="{39CBA040-C871-4072-A424-076806031747}" srcOrd="2" destOrd="0" presId="urn:microsoft.com/office/officeart/2008/layout/AccentedPicture"/>
    <dgm:cxn modelId="{24337028-1B26-4EF1-B497-A2A599C3974C}" type="presParOf" srcId="{39CBA040-C871-4072-A424-076806031747}" destId="{528E52EC-60D8-46C8-B6C7-F41AEF22A1AA}" srcOrd="0" destOrd="0" presId="urn:microsoft.com/office/officeart/2008/layout/AccentedPicture"/>
    <dgm:cxn modelId="{0AFE0D0D-463B-4B9A-A934-8EADA8D4444C}" type="presParOf" srcId="{A27D952C-220F-43B8-9ED9-69016D7A97F3}" destId="{F2386A8A-B0AC-4204-A7CA-B7AFCB37D554}" srcOrd="1" destOrd="0" presId="urn:microsoft.com/office/officeart/2008/layout/AccentedPicture"/>
    <dgm:cxn modelId="{72D5ECD1-A9C2-4B1A-8926-26F6240F06B8}" type="presParOf" srcId="{A27D952C-220F-43B8-9ED9-69016D7A97F3}" destId="{9E534D4D-B508-460C-9ED2-6F990732CBD9}" srcOrd="2" destOrd="0" presId="urn:microsoft.com/office/officeart/2008/layout/AccentedPicture"/>
    <dgm:cxn modelId="{45976EB2-A95C-4D8B-AA66-F2EF5FB59206}" type="presParOf" srcId="{9E534D4D-B508-460C-9ED2-6F990732CBD9}" destId="{74F404D9-F2E1-4E11-AA6C-621CE046DDC6}" srcOrd="0" destOrd="0" presId="urn:microsoft.com/office/officeart/2008/layout/AccentedPicture"/>
    <dgm:cxn modelId="{73D9FBD9-59E7-4453-96B6-C679565E850F}" type="presParOf" srcId="{9E534D4D-B508-460C-9ED2-6F990732CBD9}" destId="{AF49C1ED-902F-42F1-8E94-8F9D1B51D3AB}" srcOrd="1" destOrd="0" presId="urn:microsoft.com/office/officeart/2008/layout/AccentedPicture"/>
    <dgm:cxn modelId="{F11CA703-F10C-4213-812A-D6BAB4F64DD7}" type="presParOf" srcId="{9E534D4D-B508-460C-9ED2-6F990732CBD9}" destId="{CAC7052A-38E9-40C0-98A1-4ACF355C10D7}" srcOrd="2" destOrd="0" presId="urn:microsoft.com/office/officeart/2008/layout/AccentedPicture"/>
    <dgm:cxn modelId="{143AE03D-FE7A-4F33-9F72-1F46A14E4568}" type="presParOf" srcId="{CAC7052A-38E9-40C0-98A1-4ACF355C10D7}" destId="{4534F6A2-1225-48BD-B430-1828C35F25E5}" srcOrd="0" destOrd="0" presId="urn:microsoft.com/office/officeart/2008/layout/AccentedPicture"/>
    <dgm:cxn modelId="{297F0A7D-2AEF-4D7B-A022-9EE899C0DC8B}" type="presParOf" srcId="{A27D952C-220F-43B8-9ED9-69016D7A97F3}" destId="{2CE63650-C0D2-4EDC-96C3-02A0DC8DA482}" srcOrd="3" destOrd="0" presId="urn:microsoft.com/office/officeart/2008/layout/AccentedPicture"/>
    <dgm:cxn modelId="{E101896F-52DF-4323-8DAA-B791FE9BB823}" type="presParOf" srcId="{A27D952C-220F-43B8-9ED9-69016D7A97F3}" destId="{1C378A0F-1A7C-42DD-AD98-809D56437E70}" srcOrd="4" destOrd="0" presId="urn:microsoft.com/office/officeart/2008/layout/AccentedPicture"/>
    <dgm:cxn modelId="{A40A1CEB-B454-4067-B79D-F8A9F6C7C9E1}" type="presParOf" srcId="{1C378A0F-1A7C-42DD-AD98-809D56437E70}" destId="{C02F1F34-7267-49BC-BD2F-232C2316D6C7}" srcOrd="0" destOrd="0" presId="urn:microsoft.com/office/officeart/2008/layout/AccentedPicture"/>
    <dgm:cxn modelId="{C6D82512-C52B-479F-A105-4145DF60448C}" type="presParOf" srcId="{1C378A0F-1A7C-42DD-AD98-809D56437E70}" destId="{B5913F2B-A668-444D-94A2-AC7E274E3C3F}" srcOrd="1" destOrd="0" presId="urn:microsoft.com/office/officeart/2008/layout/AccentedPicture"/>
    <dgm:cxn modelId="{CE33FAB2-4A36-45D1-902A-11858570DE66}" type="presParOf" srcId="{1C378A0F-1A7C-42DD-AD98-809D56437E70}" destId="{0301C0AA-1E1B-481F-A176-440232F939C3}" srcOrd="2" destOrd="0" presId="urn:microsoft.com/office/officeart/2008/layout/AccentedPicture"/>
    <dgm:cxn modelId="{355E2DA6-89B5-4FE1-8375-446F35081B75}" type="presParOf" srcId="{0301C0AA-1E1B-481F-A176-440232F939C3}" destId="{17F25515-05B0-4A5C-9E85-3A252D526CF9}" srcOrd="0" destOrd="0" presId="urn:microsoft.com/office/officeart/2008/layout/AccentedPicture"/>
    <dgm:cxn modelId="{DCCFA5B8-3C3F-4B86-B490-93D975C9E1AA}" type="presParOf" srcId="{257DE49F-4DD4-48A2-89F8-4390C3EF43CC}" destId="{4796EA82-863A-4D03-9713-14BB8171B879}" srcOrd="3" destOrd="0" presId="urn:microsoft.com/office/officeart/2008/layout/AccentedPicture"/>
    <dgm:cxn modelId="{D61756DD-085A-4FEF-BA3D-2FAA9DE57F27}" type="presParOf" srcId="{4796EA82-863A-4D03-9713-14BB8171B879}" destId="{1C59C6F1-A5FE-46C8-A355-931ECF29B7E5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7B58BE-B70A-4164-9D62-9DF6723425D8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C264BA-14CA-4EB3-8C57-9F32F37524A7}">
      <dgm:prSet phldrT="[Текст]" custT="1"/>
      <dgm:spPr/>
      <dgm:t>
        <a:bodyPr/>
        <a:lstStyle/>
        <a:p>
          <a:r>
            <a:rPr lang="tt-RU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Активные формы проведения ПДС</a:t>
          </a:r>
          <a:endParaRPr lang="ru-RU" sz="2400" b="1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AFDA28-7EA9-4925-8ED6-ACEF001DC0D2}" type="parTrans" cxnId="{4503CFC1-06EE-4FC8-B1B5-5AB3C0CD8BEB}">
      <dgm:prSet/>
      <dgm:spPr/>
      <dgm:t>
        <a:bodyPr/>
        <a:lstStyle/>
        <a:p>
          <a:endParaRPr lang="ru-RU"/>
        </a:p>
      </dgm:t>
    </dgm:pt>
    <dgm:pt modelId="{15E645D9-6CD2-4DCC-A746-3D06826BC977}" type="sibTrans" cxnId="{4503CFC1-06EE-4FC8-B1B5-5AB3C0CD8BEB}">
      <dgm:prSet/>
      <dgm:spPr/>
      <dgm:t>
        <a:bodyPr/>
        <a:lstStyle/>
        <a:p>
          <a:endParaRPr lang="ru-RU"/>
        </a:p>
      </dgm:t>
    </dgm:pt>
    <dgm:pt modelId="{57C18705-AE20-4D0D-A816-A49BC9D0B1A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2">
                  <a:lumMod val="75000"/>
                </a:schemeClr>
              </a:solidFill>
            </a:rPr>
            <a:t>методический ринг </a:t>
          </a:r>
          <a:r>
            <a:rPr lang="ru-RU" sz="1200" b="1" dirty="0" smtClean="0"/>
            <a:t>как разновидность дискуссии,  соревнование методических идей в реализации одной и той же проблемы.</a:t>
          </a:r>
          <a:endParaRPr lang="ru-RU" sz="1200" b="1" dirty="0"/>
        </a:p>
      </dgm:t>
    </dgm:pt>
    <dgm:pt modelId="{33D7555E-0065-4C81-8C95-56DA6BCD0206}" type="parTrans" cxnId="{27974F7F-2136-4775-B2C1-A4C9B1BD953C}">
      <dgm:prSet/>
      <dgm:spPr/>
      <dgm:t>
        <a:bodyPr/>
        <a:lstStyle/>
        <a:p>
          <a:endParaRPr lang="ru-RU"/>
        </a:p>
      </dgm:t>
    </dgm:pt>
    <dgm:pt modelId="{69D59A9D-5A2B-4703-962B-B3C831C9482F}" type="sibTrans" cxnId="{27974F7F-2136-4775-B2C1-A4C9B1BD953C}">
      <dgm:prSet/>
      <dgm:spPr/>
      <dgm:t>
        <a:bodyPr/>
        <a:lstStyle/>
        <a:p>
          <a:endParaRPr lang="ru-RU"/>
        </a:p>
      </dgm:t>
    </dgm:pt>
    <dgm:pt modelId="{B1ADED33-99A6-4E94-A433-4E9ABB91C837}">
      <dgm:prSet phldrT="[Текст]" custT="1"/>
      <dgm:spPr/>
      <dgm:t>
        <a:bodyPr/>
        <a:lstStyle/>
        <a:p>
          <a:r>
            <a:rPr lang="ru-RU" sz="1200" b="1" dirty="0" smtClean="0"/>
            <a:t>В ходе </a:t>
          </a:r>
          <a:r>
            <a:rPr lang="ru-RU" sz="1200" b="1" dirty="0" smtClean="0">
              <a:solidFill>
                <a:schemeClr val="tx2">
                  <a:lumMod val="75000"/>
                </a:schemeClr>
              </a:solidFill>
            </a:rPr>
            <a:t>деловой игры </a:t>
          </a:r>
          <a:r>
            <a:rPr lang="ru-RU" sz="1200" b="1" dirty="0" smtClean="0"/>
            <a:t>можно решать задачи различной сложности. Он активизирует творческую инициативу учителей, обеспечивает высокий уровень усвоения теоретических знаний и выработки профессиональных умений.</a:t>
          </a:r>
          <a:endParaRPr lang="ru-RU" sz="1200" b="1" dirty="0"/>
        </a:p>
      </dgm:t>
    </dgm:pt>
    <dgm:pt modelId="{4996C104-5F0A-4FEF-8E9E-252180C812D8}" type="parTrans" cxnId="{3E6123EB-A588-4870-A409-276202CB50B6}">
      <dgm:prSet/>
      <dgm:spPr/>
      <dgm:t>
        <a:bodyPr/>
        <a:lstStyle/>
        <a:p>
          <a:endParaRPr lang="ru-RU"/>
        </a:p>
      </dgm:t>
    </dgm:pt>
    <dgm:pt modelId="{AAF149A8-8C2D-4630-9324-E30199A334F7}" type="sibTrans" cxnId="{3E6123EB-A588-4870-A409-276202CB50B6}">
      <dgm:prSet/>
      <dgm:spPr/>
      <dgm:t>
        <a:bodyPr/>
        <a:lstStyle/>
        <a:p>
          <a:endParaRPr lang="ru-RU"/>
        </a:p>
      </dgm:t>
    </dgm:pt>
    <dgm:pt modelId="{C8C78C41-86A2-4A3A-825E-D5964B38B12A}">
      <dgm:prSet phldrT="[Текст]" custT="1"/>
      <dgm:spPr/>
      <dgm:t>
        <a:bodyPr/>
        <a:lstStyle/>
        <a:p>
          <a:r>
            <a:rPr lang="ru-RU" sz="1200" b="1" dirty="0" err="1" smtClean="0">
              <a:solidFill>
                <a:schemeClr val="tx2">
                  <a:lumMod val="75000"/>
                </a:schemeClr>
              </a:solidFill>
            </a:rPr>
            <a:t>Коучинг</a:t>
          </a:r>
          <a:r>
            <a:rPr lang="ru-RU" sz="1200" b="1" dirty="0" smtClean="0"/>
            <a:t> - это </a:t>
          </a:r>
          <a:r>
            <a:rPr lang="ru-RU" sz="1200" b="1" dirty="0" err="1" smtClean="0"/>
            <a:t>исскуство</a:t>
          </a:r>
          <a:r>
            <a:rPr lang="ru-RU" sz="1200" b="1" dirty="0" smtClean="0"/>
            <a:t> задавать вопросы.  Идея </a:t>
          </a:r>
          <a:r>
            <a:rPr lang="ru-RU" sz="1200" b="1" dirty="0" err="1" smtClean="0"/>
            <a:t>коучинга</a:t>
          </a:r>
          <a:r>
            <a:rPr lang="ru-RU" sz="1200" b="1" dirty="0" smtClean="0"/>
            <a:t> в том, что учителя уже знают все ответы, просто нужно задать правильный вопрос. Поэтому </a:t>
          </a:r>
          <a:r>
            <a:rPr lang="ru-RU" sz="1200" b="1" dirty="0" err="1" smtClean="0"/>
            <a:t>коучинг</a:t>
          </a:r>
          <a:r>
            <a:rPr lang="ru-RU" sz="1200" b="1" dirty="0" smtClean="0"/>
            <a:t> называют искусством задавать вопросы.</a:t>
          </a:r>
          <a:endParaRPr lang="ru-RU" sz="1200" b="1" dirty="0"/>
        </a:p>
      </dgm:t>
    </dgm:pt>
    <dgm:pt modelId="{FBF59ED4-810A-44D7-971C-F58E30EE6FCD}" type="parTrans" cxnId="{36844BC0-E0B7-4D73-9BAA-CCB39C0F9522}">
      <dgm:prSet/>
      <dgm:spPr/>
      <dgm:t>
        <a:bodyPr/>
        <a:lstStyle/>
        <a:p>
          <a:endParaRPr lang="ru-RU"/>
        </a:p>
      </dgm:t>
    </dgm:pt>
    <dgm:pt modelId="{26A1B870-A9A3-433D-9833-63B3BC305A24}" type="sibTrans" cxnId="{36844BC0-E0B7-4D73-9BAA-CCB39C0F9522}">
      <dgm:prSet/>
      <dgm:spPr/>
      <dgm:t>
        <a:bodyPr/>
        <a:lstStyle/>
        <a:p>
          <a:endParaRPr lang="ru-RU"/>
        </a:p>
      </dgm:t>
    </dgm:pt>
    <dgm:pt modelId="{8D8E186F-3C0F-4A2E-976B-B0AFFED91A68}">
      <dgm:prSet phldrT="[Текст]" custT="1"/>
      <dgm:spPr/>
      <dgm:t>
        <a:bodyPr/>
        <a:lstStyle/>
        <a:p>
          <a:r>
            <a:rPr lang="tt-RU" sz="1200" b="1" dirty="0" smtClean="0">
              <a:solidFill>
                <a:schemeClr val="tx2">
                  <a:lumMod val="75000"/>
                </a:schemeClr>
              </a:solidFill>
            </a:rPr>
            <a:t>Метод “Модерац</a:t>
          </a:r>
          <a:r>
            <a:rPr lang="ru-RU" sz="1200" b="1" dirty="0" err="1" smtClean="0">
              <a:solidFill>
                <a:schemeClr val="tx2">
                  <a:lumMod val="75000"/>
                </a:schemeClr>
              </a:solidFill>
            </a:rPr>
            <a:t>ии</a:t>
          </a:r>
          <a:r>
            <a:rPr lang="tt-RU" sz="1200" b="1" dirty="0" smtClean="0">
              <a:solidFill>
                <a:schemeClr val="tx2">
                  <a:lumMod val="75000"/>
                </a:schemeClr>
              </a:solidFill>
            </a:rPr>
            <a:t>” </a:t>
          </a:r>
          <a:r>
            <a:rPr lang="tt-RU" sz="1200" b="1" dirty="0" smtClean="0"/>
            <a:t>- </a:t>
          </a:r>
          <a:r>
            <a:rPr lang="ru-RU" sz="1200" b="1" dirty="0" smtClean="0"/>
            <a:t>способ проведения профессиональных совещаний, который быстрее приводит к результатам и дает возможность всем участникам принять общие решения.</a:t>
          </a:r>
          <a:endParaRPr lang="ru-RU" sz="1200" b="1" dirty="0"/>
        </a:p>
      </dgm:t>
    </dgm:pt>
    <dgm:pt modelId="{B086B7D9-A739-44D8-A9AF-437683DA7B9A}" type="parTrans" cxnId="{C7CA53E0-15E1-43C8-A024-00ACBB245A85}">
      <dgm:prSet/>
      <dgm:spPr/>
      <dgm:t>
        <a:bodyPr/>
        <a:lstStyle/>
        <a:p>
          <a:endParaRPr lang="ru-RU"/>
        </a:p>
      </dgm:t>
    </dgm:pt>
    <dgm:pt modelId="{D1E5BA58-68DA-46E7-9C13-81773F33CFB0}" type="sibTrans" cxnId="{C7CA53E0-15E1-43C8-A024-00ACBB245A85}">
      <dgm:prSet/>
      <dgm:spPr/>
      <dgm:t>
        <a:bodyPr/>
        <a:lstStyle/>
        <a:p>
          <a:endParaRPr lang="ru-RU"/>
        </a:p>
      </dgm:t>
    </dgm:pt>
    <dgm:pt modelId="{8AADC307-6B4C-4162-8273-D117247F616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2">
                  <a:lumMod val="75000"/>
                </a:schemeClr>
              </a:solidFill>
            </a:rPr>
            <a:t>мастер-класс</a:t>
          </a:r>
          <a:r>
            <a:rPr lang="ru-RU" sz="1200" b="1" dirty="0" smtClean="0"/>
            <a:t> – это открытая педагогическая система, позволяющая демонстрировать новые возможности педагогики. </a:t>
          </a:r>
          <a:endParaRPr lang="ru-RU" sz="1200" b="1" dirty="0"/>
        </a:p>
      </dgm:t>
    </dgm:pt>
    <dgm:pt modelId="{24C7AD23-0403-47DC-8EFE-742CEFF04A38}" type="parTrans" cxnId="{45983E23-7AF4-435E-A22D-02CEEFF088C3}">
      <dgm:prSet/>
      <dgm:spPr/>
      <dgm:t>
        <a:bodyPr/>
        <a:lstStyle/>
        <a:p>
          <a:endParaRPr lang="ru-RU"/>
        </a:p>
      </dgm:t>
    </dgm:pt>
    <dgm:pt modelId="{C4E74554-9933-4BA7-846F-F79EE6AD0AA7}" type="sibTrans" cxnId="{45983E23-7AF4-435E-A22D-02CEEFF088C3}">
      <dgm:prSet/>
      <dgm:spPr/>
      <dgm:t>
        <a:bodyPr/>
        <a:lstStyle/>
        <a:p>
          <a:endParaRPr lang="ru-RU"/>
        </a:p>
      </dgm:t>
    </dgm:pt>
    <dgm:pt modelId="{726DB618-E100-4CD6-A080-586A399BE35E}" type="pres">
      <dgm:prSet presAssocID="{4C7B58BE-B70A-4164-9D62-9DF6723425D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8E5116-B855-49AD-88F4-8A55BCAF5646}" type="pres">
      <dgm:prSet presAssocID="{E3C264BA-14CA-4EB3-8C57-9F32F37524A7}" presName="centerShape" presStyleLbl="node0" presStyleIdx="0" presStyleCnt="1" custScaleX="108802"/>
      <dgm:spPr/>
      <dgm:t>
        <a:bodyPr/>
        <a:lstStyle/>
        <a:p>
          <a:endParaRPr lang="ru-RU"/>
        </a:p>
      </dgm:t>
    </dgm:pt>
    <dgm:pt modelId="{6EB2D172-E6F2-4665-A7BA-3DC66C906788}" type="pres">
      <dgm:prSet presAssocID="{33D7555E-0065-4C81-8C95-56DA6BCD0206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6204F4D5-ED90-4BAA-8F47-6B51C7905162}" type="pres">
      <dgm:prSet presAssocID="{57C18705-AE20-4D0D-A816-A49BC9D0B1A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2E1BF7-A232-42CC-BBEB-D3A57EA60D41}" type="pres">
      <dgm:prSet presAssocID="{4996C104-5F0A-4FEF-8E9E-252180C812D8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07163C0D-85EA-4B42-A265-DCA7F5E6E6D8}" type="pres">
      <dgm:prSet presAssocID="{B1ADED33-99A6-4E94-A433-4E9ABB91C837}" presName="node" presStyleLbl="node1" presStyleIdx="1" presStyleCnt="5" custScaleY="120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A8E95-7C8E-4382-9C1C-03FD5104A25A}" type="pres">
      <dgm:prSet presAssocID="{FBF59ED4-810A-44D7-971C-F58E30EE6FCD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F6825E67-54A0-41DE-B1B1-371CEF33490F}" type="pres">
      <dgm:prSet presAssocID="{C8C78C41-86A2-4A3A-825E-D5964B38B12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537B3-1AF0-4EDF-AE0B-78ECDDF3D063}" type="pres">
      <dgm:prSet presAssocID="{B086B7D9-A739-44D8-A9AF-437683DA7B9A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FEB1F042-142F-4357-B9A4-977328570686}" type="pres">
      <dgm:prSet presAssocID="{8D8E186F-3C0F-4A2E-976B-B0AFFED91A68}" presName="node" presStyleLbl="node1" presStyleIdx="3" presStyleCnt="5" custScaleY="120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9F3BA3-7536-469C-8AD0-237758E32CA1}" type="pres">
      <dgm:prSet presAssocID="{24C7AD23-0403-47DC-8EFE-742CEFF04A38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1099A435-6020-4E98-89AA-C27E12DCAED8}" type="pres">
      <dgm:prSet presAssocID="{8AADC307-6B4C-4162-8273-D117247F616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844BC0-E0B7-4D73-9BAA-CCB39C0F9522}" srcId="{E3C264BA-14CA-4EB3-8C57-9F32F37524A7}" destId="{C8C78C41-86A2-4A3A-825E-D5964B38B12A}" srcOrd="2" destOrd="0" parTransId="{FBF59ED4-810A-44D7-971C-F58E30EE6FCD}" sibTransId="{26A1B870-A9A3-433D-9833-63B3BC305A24}"/>
    <dgm:cxn modelId="{C7CA53E0-15E1-43C8-A024-00ACBB245A85}" srcId="{E3C264BA-14CA-4EB3-8C57-9F32F37524A7}" destId="{8D8E186F-3C0F-4A2E-976B-B0AFFED91A68}" srcOrd="3" destOrd="0" parTransId="{B086B7D9-A739-44D8-A9AF-437683DA7B9A}" sibTransId="{D1E5BA58-68DA-46E7-9C13-81773F33CFB0}"/>
    <dgm:cxn modelId="{3E6123EB-A588-4870-A409-276202CB50B6}" srcId="{E3C264BA-14CA-4EB3-8C57-9F32F37524A7}" destId="{B1ADED33-99A6-4E94-A433-4E9ABB91C837}" srcOrd="1" destOrd="0" parTransId="{4996C104-5F0A-4FEF-8E9E-252180C812D8}" sibTransId="{AAF149A8-8C2D-4630-9324-E30199A334F7}"/>
    <dgm:cxn modelId="{074E1839-2F36-4DE8-AED3-E50530B3C517}" type="presOf" srcId="{4C7B58BE-B70A-4164-9D62-9DF6723425D8}" destId="{726DB618-E100-4CD6-A080-586A399BE35E}" srcOrd="0" destOrd="0" presId="urn:microsoft.com/office/officeart/2005/8/layout/radial4"/>
    <dgm:cxn modelId="{DA113199-8E78-41E3-B371-7841EE1BB64A}" type="presOf" srcId="{4996C104-5F0A-4FEF-8E9E-252180C812D8}" destId="{CE2E1BF7-A232-42CC-BBEB-D3A57EA60D41}" srcOrd="0" destOrd="0" presId="urn:microsoft.com/office/officeart/2005/8/layout/radial4"/>
    <dgm:cxn modelId="{2BEACC7A-4320-4B7C-8E20-692E9BD9FDCC}" type="presOf" srcId="{FBF59ED4-810A-44D7-971C-F58E30EE6FCD}" destId="{87DA8E95-7C8E-4382-9C1C-03FD5104A25A}" srcOrd="0" destOrd="0" presId="urn:microsoft.com/office/officeart/2005/8/layout/radial4"/>
    <dgm:cxn modelId="{4503CFC1-06EE-4FC8-B1B5-5AB3C0CD8BEB}" srcId="{4C7B58BE-B70A-4164-9D62-9DF6723425D8}" destId="{E3C264BA-14CA-4EB3-8C57-9F32F37524A7}" srcOrd="0" destOrd="0" parTransId="{61AFDA28-7EA9-4925-8ED6-ACEF001DC0D2}" sibTransId="{15E645D9-6CD2-4DCC-A746-3D06826BC977}"/>
    <dgm:cxn modelId="{9F7787B1-5CAE-4E8D-9F58-EF837A491E8B}" type="presOf" srcId="{B086B7D9-A739-44D8-A9AF-437683DA7B9A}" destId="{720537B3-1AF0-4EDF-AE0B-78ECDDF3D063}" srcOrd="0" destOrd="0" presId="urn:microsoft.com/office/officeart/2005/8/layout/radial4"/>
    <dgm:cxn modelId="{45983E23-7AF4-435E-A22D-02CEEFF088C3}" srcId="{E3C264BA-14CA-4EB3-8C57-9F32F37524A7}" destId="{8AADC307-6B4C-4162-8273-D117247F616D}" srcOrd="4" destOrd="0" parTransId="{24C7AD23-0403-47DC-8EFE-742CEFF04A38}" sibTransId="{C4E74554-9933-4BA7-846F-F79EE6AD0AA7}"/>
    <dgm:cxn modelId="{1439BEE0-55E5-4E85-8E1A-C9C560031F29}" type="presOf" srcId="{24C7AD23-0403-47DC-8EFE-742CEFF04A38}" destId="{419F3BA3-7536-469C-8AD0-237758E32CA1}" srcOrd="0" destOrd="0" presId="urn:microsoft.com/office/officeart/2005/8/layout/radial4"/>
    <dgm:cxn modelId="{D949A7FE-657D-4F81-AB38-69C14A3F0C3B}" type="presOf" srcId="{E3C264BA-14CA-4EB3-8C57-9F32F37524A7}" destId="{928E5116-B855-49AD-88F4-8A55BCAF5646}" srcOrd="0" destOrd="0" presId="urn:microsoft.com/office/officeart/2005/8/layout/radial4"/>
    <dgm:cxn modelId="{FBE00813-CF51-43DC-B485-EF0B7112EF33}" type="presOf" srcId="{B1ADED33-99A6-4E94-A433-4E9ABB91C837}" destId="{07163C0D-85EA-4B42-A265-DCA7F5E6E6D8}" srcOrd="0" destOrd="0" presId="urn:microsoft.com/office/officeart/2005/8/layout/radial4"/>
    <dgm:cxn modelId="{913AA53B-7035-4506-A76B-0964A7F922D1}" type="presOf" srcId="{C8C78C41-86A2-4A3A-825E-D5964B38B12A}" destId="{F6825E67-54A0-41DE-B1B1-371CEF33490F}" srcOrd="0" destOrd="0" presId="urn:microsoft.com/office/officeart/2005/8/layout/radial4"/>
    <dgm:cxn modelId="{F45A01EE-DCFD-49C9-9134-6B061CC63ED4}" type="presOf" srcId="{57C18705-AE20-4D0D-A816-A49BC9D0B1A0}" destId="{6204F4D5-ED90-4BAA-8F47-6B51C7905162}" srcOrd="0" destOrd="0" presId="urn:microsoft.com/office/officeart/2005/8/layout/radial4"/>
    <dgm:cxn modelId="{BEDD1ADB-B968-4553-903F-A66232B16A98}" type="presOf" srcId="{33D7555E-0065-4C81-8C95-56DA6BCD0206}" destId="{6EB2D172-E6F2-4665-A7BA-3DC66C906788}" srcOrd="0" destOrd="0" presId="urn:microsoft.com/office/officeart/2005/8/layout/radial4"/>
    <dgm:cxn modelId="{D6055C70-A4DA-4DD9-AB78-5ECC7EAE9848}" type="presOf" srcId="{8AADC307-6B4C-4162-8273-D117247F616D}" destId="{1099A435-6020-4E98-89AA-C27E12DCAED8}" srcOrd="0" destOrd="0" presId="urn:microsoft.com/office/officeart/2005/8/layout/radial4"/>
    <dgm:cxn modelId="{27974F7F-2136-4775-B2C1-A4C9B1BD953C}" srcId="{E3C264BA-14CA-4EB3-8C57-9F32F37524A7}" destId="{57C18705-AE20-4D0D-A816-A49BC9D0B1A0}" srcOrd="0" destOrd="0" parTransId="{33D7555E-0065-4C81-8C95-56DA6BCD0206}" sibTransId="{69D59A9D-5A2B-4703-962B-B3C831C9482F}"/>
    <dgm:cxn modelId="{FB780957-3461-40B5-A7D0-C73689CFF48F}" type="presOf" srcId="{8D8E186F-3C0F-4A2E-976B-B0AFFED91A68}" destId="{FEB1F042-142F-4357-B9A4-977328570686}" srcOrd="0" destOrd="0" presId="urn:microsoft.com/office/officeart/2005/8/layout/radial4"/>
    <dgm:cxn modelId="{0C9DEAF9-CCC0-4E26-A600-0318CCE52DE5}" type="presParOf" srcId="{726DB618-E100-4CD6-A080-586A399BE35E}" destId="{928E5116-B855-49AD-88F4-8A55BCAF5646}" srcOrd="0" destOrd="0" presId="urn:microsoft.com/office/officeart/2005/8/layout/radial4"/>
    <dgm:cxn modelId="{469F8752-666C-418C-B693-A2E4066394D0}" type="presParOf" srcId="{726DB618-E100-4CD6-A080-586A399BE35E}" destId="{6EB2D172-E6F2-4665-A7BA-3DC66C906788}" srcOrd="1" destOrd="0" presId="urn:microsoft.com/office/officeart/2005/8/layout/radial4"/>
    <dgm:cxn modelId="{180D5DE3-762B-4B87-9F05-87EE1AE80803}" type="presParOf" srcId="{726DB618-E100-4CD6-A080-586A399BE35E}" destId="{6204F4D5-ED90-4BAA-8F47-6B51C7905162}" srcOrd="2" destOrd="0" presId="urn:microsoft.com/office/officeart/2005/8/layout/radial4"/>
    <dgm:cxn modelId="{698AB7EB-EB59-43B9-98A2-4B95AF8C890E}" type="presParOf" srcId="{726DB618-E100-4CD6-A080-586A399BE35E}" destId="{CE2E1BF7-A232-42CC-BBEB-D3A57EA60D41}" srcOrd="3" destOrd="0" presId="urn:microsoft.com/office/officeart/2005/8/layout/radial4"/>
    <dgm:cxn modelId="{ED67D3B6-3015-41DE-A945-88772B1D7F33}" type="presParOf" srcId="{726DB618-E100-4CD6-A080-586A399BE35E}" destId="{07163C0D-85EA-4B42-A265-DCA7F5E6E6D8}" srcOrd="4" destOrd="0" presId="urn:microsoft.com/office/officeart/2005/8/layout/radial4"/>
    <dgm:cxn modelId="{A3D7021D-ED13-46D0-B838-29E417679F35}" type="presParOf" srcId="{726DB618-E100-4CD6-A080-586A399BE35E}" destId="{87DA8E95-7C8E-4382-9C1C-03FD5104A25A}" srcOrd="5" destOrd="0" presId="urn:microsoft.com/office/officeart/2005/8/layout/radial4"/>
    <dgm:cxn modelId="{35C3130A-8933-4E5D-9D37-041885FF866E}" type="presParOf" srcId="{726DB618-E100-4CD6-A080-586A399BE35E}" destId="{F6825E67-54A0-41DE-B1B1-371CEF33490F}" srcOrd="6" destOrd="0" presId="urn:microsoft.com/office/officeart/2005/8/layout/radial4"/>
    <dgm:cxn modelId="{10E77BBE-0BF1-47D3-8D39-D94407D3C258}" type="presParOf" srcId="{726DB618-E100-4CD6-A080-586A399BE35E}" destId="{720537B3-1AF0-4EDF-AE0B-78ECDDF3D063}" srcOrd="7" destOrd="0" presId="urn:microsoft.com/office/officeart/2005/8/layout/radial4"/>
    <dgm:cxn modelId="{A979439F-540B-4EAC-ACF8-4A4C1C0D2E58}" type="presParOf" srcId="{726DB618-E100-4CD6-A080-586A399BE35E}" destId="{FEB1F042-142F-4357-B9A4-977328570686}" srcOrd="8" destOrd="0" presId="urn:microsoft.com/office/officeart/2005/8/layout/radial4"/>
    <dgm:cxn modelId="{BE9A36BE-62E6-494C-8FFB-1136763C4EF9}" type="presParOf" srcId="{726DB618-E100-4CD6-A080-586A399BE35E}" destId="{419F3BA3-7536-469C-8AD0-237758E32CA1}" srcOrd="9" destOrd="0" presId="urn:microsoft.com/office/officeart/2005/8/layout/radial4"/>
    <dgm:cxn modelId="{36EF1353-BA9B-44C4-9B98-F194AA5D4771}" type="presParOf" srcId="{726DB618-E100-4CD6-A080-586A399BE35E}" destId="{1099A435-6020-4E98-89AA-C27E12DCAED8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9B6BFC-0D63-4D5A-8CD0-26EA1A121C09}">
      <dsp:nvSpPr>
        <dsp:cNvPr id="0" name=""/>
        <dsp:cNvSpPr/>
      </dsp:nvSpPr>
      <dsp:spPr>
        <a:xfrm>
          <a:off x="0" y="522184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BD6A23-F7DD-460F-B2FF-6B06F6EAC7E9}">
      <dsp:nvSpPr>
        <dsp:cNvPr id="0" name=""/>
        <dsp:cNvSpPr/>
      </dsp:nvSpPr>
      <dsp:spPr>
        <a:xfrm>
          <a:off x="514399" y="0"/>
          <a:ext cx="5760720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Массовые: 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проблемно-стратегические педсоветы по наиболее актуальным проблемам учебно-воспитательного процесса,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научно-практические конференции,  методические совещания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4399" y="0"/>
        <a:ext cx="5760720" cy="944640"/>
      </dsp:txXfrm>
    </dsp:sp>
    <dsp:sp modelId="{27BAB60D-7D71-4091-B8CF-4E9D8488531F}">
      <dsp:nvSpPr>
        <dsp:cNvPr id="0" name=""/>
        <dsp:cNvSpPr/>
      </dsp:nvSpPr>
      <dsp:spPr>
        <a:xfrm>
          <a:off x="0" y="1973704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EA939-47E2-4268-AF50-495AD14223AC}">
      <dsp:nvSpPr>
        <dsp:cNvPr id="0" name=""/>
        <dsp:cNvSpPr/>
      </dsp:nvSpPr>
      <dsp:spPr>
        <a:xfrm>
          <a:off x="411480" y="1501384"/>
          <a:ext cx="5760720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Групповые, коллективные:</a:t>
          </a: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заседание </a:t>
          </a:r>
          <a:r>
            <a:rPr lang="tt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школьных 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методических объединений, творческих групп, семинары, групповые консультации, методические  недели, творческие отчеты педагогов.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480" y="1501384"/>
        <a:ext cx="5760720" cy="944640"/>
      </dsp:txXfrm>
    </dsp:sp>
    <dsp:sp modelId="{B00B4BFA-864E-4480-AC1E-E7E46F2886BB}">
      <dsp:nvSpPr>
        <dsp:cNvPr id="0" name=""/>
        <dsp:cNvSpPr/>
      </dsp:nvSpPr>
      <dsp:spPr>
        <a:xfrm>
          <a:off x="0" y="3425224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2C17C4-EC31-4D0C-B74A-2EAEB079BC3D}">
      <dsp:nvSpPr>
        <dsp:cNvPr id="0" name=""/>
        <dsp:cNvSpPr/>
      </dsp:nvSpPr>
      <dsp:spPr>
        <a:xfrm>
          <a:off x="411480" y="2952904"/>
          <a:ext cx="5760720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Индивидуальные:</a:t>
          </a: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по самообразованию учителя, наставничество, индивидуальные консультации по авторским программам, элективным курсам, по вопросам аттестации.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480" y="2952904"/>
        <a:ext cx="5760720" cy="9446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1DEFD9-5593-4E98-9500-497DDC49D6B5}">
      <dsp:nvSpPr>
        <dsp:cNvPr id="0" name=""/>
        <dsp:cNvSpPr/>
      </dsp:nvSpPr>
      <dsp:spPr>
        <a:xfrm>
          <a:off x="2107257" y="33066"/>
          <a:ext cx="3843806" cy="15435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доступная, удобная, многофункциональная форма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07257" y="33066"/>
        <a:ext cx="3843806" cy="1543548"/>
      </dsp:txXfrm>
    </dsp:sp>
    <dsp:sp modelId="{DF2063AD-D7D2-4EB2-972C-83075EC4C792}">
      <dsp:nvSpPr>
        <dsp:cNvPr id="0" name=""/>
        <dsp:cNvSpPr/>
      </dsp:nvSpPr>
      <dsp:spPr>
        <a:xfrm rot="3495799">
          <a:off x="5875069" y="926093"/>
          <a:ext cx="265455" cy="520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3495799">
        <a:off x="5875069" y="926093"/>
        <a:ext cx="265455" cy="520947"/>
      </dsp:txXfrm>
    </dsp:sp>
    <dsp:sp modelId="{3134A3DC-0C6A-48B1-A4C1-23D140B30545}">
      <dsp:nvSpPr>
        <dsp:cNvPr id="0" name=""/>
        <dsp:cNvSpPr/>
      </dsp:nvSpPr>
      <dsp:spPr>
        <a:xfrm>
          <a:off x="4022089" y="1395367"/>
          <a:ext cx="3764236" cy="15435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используется  для повышения квалификации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22089" y="1395367"/>
        <a:ext cx="3764236" cy="1543548"/>
      </dsp:txXfrm>
    </dsp:sp>
    <dsp:sp modelId="{7B4E4FE5-1825-4AA5-90D7-F81F31B15D05}">
      <dsp:nvSpPr>
        <dsp:cNvPr id="0" name=""/>
        <dsp:cNvSpPr/>
      </dsp:nvSpPr>
      <dsp:spPr>
        <a:xfrm rot="6480000">
          <a:off x="5186798" y="3050762"/>
          <a:ext cx="691339" cy="520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6480000">
        <a:off x="5186798" y="3050762"/>
        <a:ext cx="691339" cy="520947"/>
      </dsp:txXfrm>
    </dsp:sp>
    <dsp:sp modelId="{BEF88C6D-0801-4083-9635-AA0296387DCE}">
      <dsp:nvSpPr>
        <dsp:cNvPr id="0" name=""/>
        <dsp:cNvSpPr/>
      </dsp:nvSpPr>
      <dsp:spPr>
        <a:xfrm>
          <a:off x="3828569" y="3705488"/>
          <a:ext cx="2718867" cy="13318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включает учителей в процессы разработки и реализации проектов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28569" y="3705488"/>
        <a:ext cx="2718867" cy="1331804"/>
      </dsp:txXfrm>
    </dsp:sp>
    <dsp:sp modelId="{2248B2AE-10D5-492E-A17E-E3A4F2900C49}">
      <dsp:nvSpPr>
        <dsp:cNvPr id="0" name=""/>
        <dsp:cNvSpPr/>
      </dsp:nvSpPr>
      <dsp:spPr>
        <a:xfrm>
          <a:off x="3946522" y="4110917"/>
          <a:ext cx="284159" cy="520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3946522" y="4110917"/>
        <a:ext cx="284159" cy="520947"/>
      </dsp:txXfrm>
    </dsp:sp>
    <dsp:sp modelId="{B2C364C0-9899-495B-9924-D3C5AB0D08E0}">
      <dsp:nvSpPr>
        <dsp:cNvPr id="0" name=""/>
        <dsp:cNvSpPr/>
      </dsp:nvSpPr>
      <dsp:spPr>
        <a:xfrm>
          <a:off x="1375916" y="3663280"/>
          <a:ext cx="2988803" cy="1416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включает учителей в процессы обсуждения достигнутых результатов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5916" y="3663280"/>
        <a:ext cx="2988803" cy="1416221"/>
      </dsp:txXfrm>
    </dsp:sp>
    <dsp:sp modelId="{709680E8-FD9A-48E6-B75F-698FDBF9E91B}">
      <dsp:nvSpPr>
        <dsp:cNvPr id="0" name=""/>
        <dsp:cNvSpPr/>
      </dsp:nvSpPr>
      <dsp:spPr>
        <a:xfrm rot="15120000">
          <a:off x="2178684" y="3052170"/>
          <a:ext cx="695253" cy="520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5120000">
        <a:off x="2178684" y="3052170"/>
        <a:ext cx="695253" cy="520947"/>
      </dsp:txXfrm>
    </dsp:sp>
    <dsp:sp modelId="{D5BCCCAB-67D4-4D83-B78E-71A8F8D87177}">
      <dsp:nvSpPr>
        <dsp:cNvPr id="0" name=""/>
        <dsp:cNvSpPr/>
      </dsp:nvSpPr>
      <dsp:spPr>
        <a:xfrm>
          <a:off x="350578" y="1395367"/>
          <a:ext cx="3607072" cy="15435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 проблемных ситуаций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0578" y="1395367"/>
        <a:ext cx="3607072" cy="1543548"/>
      </dsp:txXfrm>
    </dsp:sp>
    <dsp:sp modelId="{8863E6AF-56FB-4C18-BBC5-27B2531837D3}">
      <dsp:nvSpPr>
        <dsp:cNvPr id="0" name=""/>
        <dsp:cNvSpPr/>
      </dsp:nvSpPr>
      <dsp:spPr>
        <a:xfrm rot="19440000">
          <a:off x="1906869" y="932720"/>
          <a:ext cx="364507" cy="520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9440000">
        <a:off x="1906869" y="932720"/>
        <a:ext cx="364507" cy="52094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25F393-AB03-4EFA-A2B7-0161B108C02E}">
      <dsp:nvSpPr>
        <dsp:cNvPr id="0" name=""/>
        <dsp:cNvSpPr/>
      </dsp:nvSpPr>
      <dsp:spPr>
        <a:xfrm>
          <a:off x="-308608" y="0"/>
          <a:ext cx="8229595" cy="1926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отношению к </a:t>
          </a: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педагогическому коллективу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гимназии реализуется за счет анализа образовательного процесса  и его результатов, выработки единого педагогического кредо, общих позиций по актуальным проблемам образования, стимулирования педагогического творчества и инициативы.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308608" y="0"/>
        <a:ext cx="6019593" cy="1926669"/>
      </dsp:txXfrm>
    </dsp:sp>
    <dsp:sp modelId="{58A5297C-BC53-4C45-B37F-B18F7FE21184}">
      <dsp:nvSpPr>
        <dsp:cNvPr id="0" name=""/>
        <dsp:cNvSpPr/>
      </dsp:nvSpPr>
      <dsp:spPr>
        <a:xfrm>
          <a:off x="1543048" y="2354818"/>
          <a:ext cx="6995160" cy="1926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отношению к </a:t>
          </a: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конкретному учителю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реализует основную цель – помочь учителю в росте его мастерства и профессиональной компетентности, диссеминации передового педагогического опыта.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43048" y="2354818"/>
        <a:ext cx="4508384" cy="1926669"/>
      </dsp:txXfrm>
    </dsp:sp>
    <dsp:sp modelId="{8B04BF4D-97A1-42E2-94A4-B28426EBF781}">
      <dsp:nvSpPr>
        <dsp:cNvPr id="0" name=""/>
        <dsp:cNvSpPr/>
      </dsp:nvSpPr>
      <dsp:spPr>
        <a:xfrm>
          <a:off x="6051433" y="1514576"/>
          <a:ext cx="1252335" cy="12523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051433" y="1514576"/>
        <a:ext cx="1252335" cy="125233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D297DF-4DE6-4A04-BBA0-9182A266230B}">
      <dsp:nvSpPr>
        <dsp:cNvPr id="0" name=""/>
        <dsp:cNvSpPr/>
      </dsp:nvSpPr>
      <dsp:spPr>
        <a:xfrm>
          <a:off x="1918" y="0"/>
          <a:ext cx="2011188" cy="4281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Профессиональное  развитие педагога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18" y="1712595"/>
        <a:ext cx="2011188" cy="1712595"/>
      </dsp:txXfrm>
    </dsp:sp>
    <dsp:sp modelId="{95FFA18A-9146-4198-89EF-0496F60D5AB3}">
      <dsp:nvSpPr>
        <dsp:cNvPr id="0" name=""/>
        <dsp:cNvSpPr/>
      </dsp:nvSpPr>
      <dsp:spPr>
        <a:xfrm rot="5400000">
          <a:off x="294645" y="94718"/>
          <a:ext cx="1425735" cy="175007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D9F3C-9031-49B2-9E67-186CBC08786A}">
      <dsp:nvSpPr>
        <dsp:cNvPr id="0" name=""/>
        <dsp:cNvSpPr/>
      </dsp:nvSpPr>
      <dsp:spPr>
        <a:xfrm>
          <a:off x="2073443" y="0"/>
          <a:ext cx="2011188" cy="4281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Самосовершенствование, саморазвитие педагогов 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3443" y="1712595"/>
        <a:ext cx="2011188" cy="1712595"/>
      </dsp:txXfrm>
    </dsp:sp>
    <dsp:sp modelId="{A5822926-DABC-4014-A51F-B7AE20E42D7D}">
      <dsp:nvSpPr>
        <dsp:cNvPr id="0" name=""/>
        <dsp:cNvSpPr/>
      </dsp:nvSpPr>
      <dsp:spPr>
        <a:xfrm>
          <a:off x="2187290" y="256889"/>
          <a:ext cx="1783495" cy="142573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8369C-8AD9-4B8C-A48C-C7D9F65C8611}">
      <dsp:nvSpPr>
        <dsp:cNvPr id="0" name=""/>
        <dsp:cNvSpPr/>
      </dsp:nvSpPr>
      <dsp:spPr>
        <a:xfrm>
          <a:off x="4144967" y="0"/>
          <a:ext cx="2011188" cy="4281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Решение профессиональных проблем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44967" y="1712595"/>
        <a:ext cx="2011188" cy="1712595"/>
      </dsp:txXfrm>
    </dsp:sp>
    <dsp:sp modelId="{1EF9BDAF-0DF3-40A6-A95A-03BCEED39E75}">
      <dsp:nvSpPr>
        <dsp:cNvPr id="0" name=""/>
        <dsp:cNvSpPr/>
      </dsp:nvSpPr>
      <dsp:spPr>
        <a:xfrm>
          <a:off x="4314111" y="256889"/>
          <a:ext cx="1672901" cy="142573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0C506-B2E8-4C02-8DC1-BA564E952D8A}">
      <dsp:nvSpPr>
        <dsp:cNvPr id="0" name=""/>
        <dsp:cNvSpPr/>
      </dsp:nvSpPr>
      <dsp:spPr>
        <a:xfrm>
          <a:off x="6203037" y="0"/>
          <a:ext cx="2011188" cy="4281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Удовольствие  от работы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03037" y="1712595"/>
        <a:ext cx="2011188" cy="1712595"/>
      </dsp:txXfrm>
    </dsp:sp>
    <dsp:sp modelId="{3F2ED348-F33C-4C1B-BA70-33A1858318A3}">
      <dsp:nvSpPr>
        <dsp:cNvPr id="0" name=""/>
        <dsp:cNvSpPr/>
      </dsp:nvSpPr>
      <dsp:spPr>
        <a:xfrm>
          <a:off x="6368933" y="256889"/>
          <a:ext cx="1706305" cy="1425735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ACE97A-934C-4EBB-8768-5885CA5AD036}">
      <dsp:nvSpPr>
        <dsp:cNvPr id="0" name=""/>
        <dsp:cNvSpPr/>
      </dsp:nvSpPr>
      <dsp:spPr>
        <a:xfrm>
          <a:off x="329183" y="3425190"/>
          <a:ext cx="7571232" cy="64222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E5AF5A-1C30-43F7-8777-C2CFEEA04AB0}">
      <dsp:nvSpPr>
        <dsp:cNvPr id="0" name=""/>
        <dsp:cNvSpPr/>
      </dsp:nvSpPr>
      <dsp:spPr>
        <a:xfrm>
          <a:off x="3976129" y="1430"/>
          <a:ext cx="4251409" cy="22848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тематику семинаров продумываем, обсуждаем  на заседаниях МО;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утверждаем  на заседании МС;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 проведения ПДС доводим до сведения  всех учителей.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76129" y="1430"/>
        <a:ext cx="4251409" cy="2284850"/>
      </dsp:txXfrm>
    </dsp:sp>
    <dsp:sp modelId="{07258DFB-5F89-427D-A4F4-0C26DF336291}">
      <dsp:nvSpPr>
        <dsp:cNvPr id="0" name=""/>
        <dsp:cNvSpPr/>
      </dsp:nvSpPr>
      <dsp:spPr>
        <a:xfrm>
          <a:off x="0" y="237267"/>
          <a:ext cx="3974068" cy="18125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Выбор темы</a:t>
          </a:r>
          <a:endParaRPr lang="ru-RU" sz="32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37267"/>
        <a:ext cx="3974068" cy="1812524"/>
      </dsp:txXfrm>
    </dsp:sp>
    <dsp:sp modelId="{998CFFD6-5415-49CA-A2FF-411EACAD0358}">
      <dsp:nvSpPr>
        <dsp:cNvPr id="0" name=""/>
        <dsp:cNvSpPr/>
      </dsp:nvSpPr>
      <dsp:spPr>
        <a:xfrm>
          <a:off x="4037641" y="2467533"/>
          <a:ext cx="4190345" cy="18125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продумываем цели, задачи;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выбираем оптимальные средства для проведения семинара.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37641" y="2467533"/>
        <a:ext cx="4190345" cy="1812524"/>
      </dsp:txXfrm>
    </dsp:sp>
    <dsp:sp modelId="{1CF1A0C3-3156-4BC7-8420-E54EB2114CCB}">
      <dsp:nvSpPr>
        <dsp:cNvPr id="0" name=""/>
        <dsp:cNvSpPr/>
      </dsp:nvSpPr>
      <dsp:spPr>
        <a:xfrm>
          <a:off x="1613" y="2467533"/>
          <a:ext cx="4036028" cy="18125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2.Целепологание</a:t>
          </a:r>
          <a:endParaRPr lang="ru-RU" sz="34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13" y="2467533"/>
        <a:ext cx="4036028" cy="181252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311916-482C-4D23-82B7-79273B86F934}">
      <dsp:nvSpPr>
        <dsp:cNvPr id="0" name=""/>
        <dsp:cNvSpPr/>
      </dsp:nvSpPr>
      <dsp:spPr>
        <a:xfrm>
          <a:off x="3291839" y="522"/>
          <a:ext cx="4937760" cy="20383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освещаем актуальные вопросы учебно-воспитательного процесса;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раскры</a:t>
          </a:r>
          <a:r>
            <a:rPr lang="tt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ваем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содержание инновационных технологий, методов, приемов обучения.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1839" y="522"/>
        <a:ext cx="4937760" cy="2038306"/>
      </dsp:txXfrm>
    </dsp:sp>
    <dsp:sp modelId="{0410E6A1-FFE6-467E-AA7B-9E2F99ED68CF}">
      <dsp:nvSpPr>
        <dsp:cNvPr id="0" name=""/>
        <dsp:cNvSpPr/>
      </dsp:nvSpPr>
      <dsp:spPr>
        <a:xfrm>
          <a:off x="0" y="522"/>
          <a:ext cx="3291840" cy="20383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3.Теоретическая часть</a:t>
          </a:r>
          <a:endParaRPr lang="ru-RU" sz="28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22"/>
        <a:ext cx="3291840" cy="2038306"/>
      </dsp:txXfrm>
    </dsp:sp>
    <dsp:sp modelId="{D3F5DA31-975C-465F-A425-5CC2F3E3E756}">
      <dsp:nvSpPr>
        <dsp:cNvPr id="0" name=""/>
        <dsp:cNvSpPr/>
      </dsp:nvSpPr>
      <dsp:spPr>
        <a:xfrm>
          <a:off x="3291839" y="2242659"/>
          <a:ext cx="4937760" cy="20383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Каждый семинар обязательно сопровождаем практическим занятием.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Практические занятия носят тренировочный и творческий характер.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1839" y="2242659"/>
        <a:ext cx="4937760" cy="2038306"/>
      </dsp:txXfrm>
    </dsp:sp>
    <dsp:sp modelId="{EA13261A-8595-4DBB-A90B-049241CD94C8}">
      <dsp:nvSpPr>
        <dsp:cNvPr id="0" name=""/>
        <dsp:cNvSpPr/>
      </dsp:nvSpPr>
      <dsp:spPr>
        <a:xfrm>
          <a:off x="0" y="2242659"/>
          <a:ext cx="3291840" cy="20383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Практическая часть</a:t>
          </a:r>
          <a:endParaRPr lang="ru-RU" sz="28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242659"/>
        <a:ext cx="3291840" cy="203830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591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7F85D-75A5-4632-ACDF-068D1030BD09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75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29.10.2020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3" y="1628800"/>
            <a:ext cx="8712968" cy="280831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tt-RU" sz="3200" b="1" i="1" dirty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b="1" i="1" dirty="0" err="1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иссеминация</a:t>
            </a:r>
            <a:r>
              <a:rPr lang="ru-RU" sz="3200" b="1" i="1" dirty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опыта внедрения инновационных форм методической работы как средство повышения профессиональной и социальной активности педагогического сообщества</a:t>
            </a:r>
            <a:endParaRPr lang="uk-UA" sz="3200" b="1" i="1" cap="all" dirty="0">
              <a:ln w="0"/>
              <a:solidFill>
                <a:srgbClr val="0099FF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87314670"/>
              </p:ext>
            </p:extLst>
          </p:nvPr>
        </p:nvGraphicFramePr>
        <p:xfrm>
          <a:off x="457200" y="476250"/>
          <a:ext cx="8229600" cy="5649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3994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b="1" i="1" dirty="0">
                <a:solidFill>
                  <a:srgbClr val="17365D"/>
                </a:solidFill>
                <a:latin typeface="Times New Roman"/>
                <a:ea typeface="Times New Roman"/>
              </a:rPr>
              <a:t>Педагогический </a:t>
            </a:r>
            <a:r>
              <a:rPr lang="ru-RU" b="1" i="1" dirty="0" smtClean="0">
                <a:solidFill>
                  <a:srgbClr val="17365D"/>
                </a:solidFill>
                <a:latin typeface="Times New Roman"/>
                <a:ea typeface="Times New Roman"/>
              </a:rPr>
              <a:t>стаж</a:t>
            </a:r>
            <a:endParaRPr lang="ru-RU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63233889"/>
              </p:ext>
            </p:extLst>
          </p:nvPr>
        </p:nvGraphicFramePr>
        <p:xfrm>
          <a:off x="467544" y="2348880"/>
          <a:ext cx="8147248" cy="3600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6812"/>
                <a:gridCol w="2036812"/>
                <a:gridCol w="2036812"/>
                <a:gridCol w="2036812"/>
              </a:tblGrid>
              <a:tr h="600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стаж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2017 -2018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2018 -2019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2019 -2020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600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до 3-х лет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600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от 3 -10 лет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600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От 10-20 лет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600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от 20-30 лет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17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21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600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от 30 лет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6587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98984"/>
          </a:xfrm>
        </p:spPr>
        <p:txBody>
          <a:bodyPr>
            <a:normAutofit fontScale="90000"/>
          </a:bodyPr>
          <a:lstStyle/>
          <a:p>
            <a:pPr fontAlgn="t">
              <a:spcBef>
                <a:spcPts val="0"/>
              </a:spcBef>
            </a:pPr>
            <a:r>
              <a:rPr lang="ru-RU" sz="2700" b="1" i="1" dirty="0" smtClean="0">
                <a:solidFill>
                  <a:srgbClr val="17365D"/>
                </a:solidFill>
                <a:latin typeface="Times New Roman"/>
                <a:ea typeface="Times New Roman"/>
              </a:rPr>
              <a:t/>
            </a:r>
            <a:br>
              <a:rPr lang="ru-RU" sz="2700" b="1" i="1" dirty="0" smtClean="0">
                <a:solidFill>
                  <a:srgbClr val="17365D"/>
                </a:solidFill>
                <a:latin typeface="Times New Roman"/>
                <a:ea typeface="Times New Roman"/>
              </a:rPr>
            </a:br>
            <a:r>
              <a:rPr lang="ru-RU" sz="2700" b="1" i="1" dirty="0" err="1" smtClean="0">
                <a:solidFill>
                  <a:srgbClr val="17365D"/>
                </a:solidFill>
                <a:latin typeface="Times New Roman"/>
                <a:ea typeface="Times New Roman"/>
              </a:rPr>
              <a:t>Категорированность</a:t>
            </a:r>
            <a:r>
              <a:rPr lang="ru-RU" sz="2700" b="1" i="1" dirty="0" smtClean="0">
                <a:latin typeface="Arial"/>
              </a:rPr>
              <a:t>, </a:t>
            </a:r>
            <a:r>
              <a:rPr lang="ru-RU" sz="2700" b="1" i="1" dirty="0">
                <a:solidFill>
                  <a:srgbClr val="17365D"/>
                </a:solidFill>
                <a:latin typeface="Times New Roman"/>
              </a:rPr>
              <a:t>о</a:t>
            </a:r>
            <a:r>
              <a:rPr lang="ru-RU" sz="2700" b="1" i="1" dirty="0" smtClean="0">
                <a:solidFill>
                  <a:srgbClr val="17365D"/>
                </a:solidFill>
                <a:latin typeface="Times New Roman"/>
                <a:ea typeface="Times New Roman"/>
              </a:rPr>
              <a:t>бразовательный уровень</a:t>
            </a:r>
            <a:r>
              <a:rPr lang="ru-RU" sz="4000" dirty="0">
                <a:latin typeface="Arial"/>
              </a:rPr>
              <a:t/>
            </a:r>
            <a:br>
              <a:rPr lang="ru-RU" sz="4000" dirty="0">
                <a:latin typeface="Arial"/>
              </a:rPr>
            </a:b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04241421"/>
              </p:ext>
            </p:extLst>
          </p:nvPr>
        </p:nvGraphicFramePr>
        <p:xfrm>
          <a:off x="107504" y="1556792"/>
          <a:ext cx="8856984" cy="432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246"/>
                <a:gridCol w="2214246"/>
                <a:gridCol w="2214246"/>
                <a:gridCol w="2214246"/>
              </a:tblGrid>
              <a:tr h="4085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Учебный год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2017-2018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2018-2019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2018-2019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67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Высшая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категория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15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85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Первая категория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85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СЗД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85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Без категории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67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Категориро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ванность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81,5%</a:t>
                      </a:r>
                      <a:endParaRPr lang="ru-RU" sz="20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78,9%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78 %</a:t>
                      </a:r>
                      <a:endParaRPr lang="ru-RU" sz="200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13431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Образовательный уровень</a:t>
                      </a:r>
                      <a:endParaRPr lang="ru-RU" sz="18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Высшее- </a:t>
                      </a:r>
                      <a:r>
                        <a:rPr lang="ru-RU" sz="1800" dirty="0" smtClean="0">
                          <a:effectLst/>
                        </a:rPr>
                        <a:t>35 </a:t>
                      </a:r>
                      <a:r>
                        <a:rPr lang="ru-RU" sz="1800" dirty="0">
                          <a:effectLst/>
                        </a:rPr>
                        <a:t>чел. </a:t>
                      </a:r>
                      <a:r>
                        <a:rPr lang="ru-RU" sz="1800" dirty="0" smtClean="0">
                          <a:effectLst/>
                        </a:rPr>
                        <a:t>92,1%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</a:t>
                      </a:r>
                      <a:r>
                        <a:rPr lang="ru-RU" sz="1800" dirty="0" smtClean="0">
                          <a:effectLst/>
                        </a:rPr>
                        <a:t>редне-</a:t>
                      </a:r>
                      <a:r>
                        <a:rPr lang="ru-RU" sz="1800" dirty="0" err="1" smtClean="0">
                          <a:effectLst/>
                        </a:rPr>
                        <a:t>спецальное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-3чел.</a:t>
                      </a:r>
                      <a:endParaRPr lang="ru-RU" sz="18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Высшее- </a:t>
                      </a:r>
                      <a:r>
                        <a:rPr lang="ru-RU" sz="1800" dirty="0" smtClean="0">
                          <a:effectLst/>
                        </a:rPr>
                        <a:t>35 </a:t>
                      </a:r>
                      <a:r>
                        <a:rPr lang="ru-RU" sz="1800" dirty="0">
                          <a:effectLst/>
                        </a:rPr>
                        <a:t>чел. </a:t>
                      </a:r>
                      <a:r>
                        <a:rPr lang="ru-RU" sz="1800" dirty="0" smtClean="0">
                          <a:effectLst/>
                        </a:rPr>
                        <a:t>92,1%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</a:t>
                      </a:r>
                      <a:r>
                        <a:rPr lang="ru-RU" sz="1800" dirty="0" smtClean="0">
                          <a:effectLst/>
                        </a:rPr>
                        <a:t>редне-</a:t>
                      </a:r>
                      <a:r>
                        <a:rPr lang="ru-RU" sz="1800" dirty="0" err="1" smtClean="0">
                          <a:effectLst/>
                        </a:rPr>
                        <a:t>спецальное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-3чел.</a:t>
                      </a:r>
                      <a:endParaRPr lang="ru-RU" sz="18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Высшее- 38 чел. </a:t>
                      </a:r>
                      <a:r>
                        <a:rPr lang="ru-RU" sz="1800" dirty="0" smtClean="0">
                          <a:effectLst/>
                        </a:rPr>
                        <a:t>92,6%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</a:t>
                      </a:r>
                      <a:r>
                        <a:rPr lang="ru-RU" sz="1800" dirty="0" smtClean="0">
                          <a:effectLst/>
                        </a:rPr>
                        <a:t>редне-</a:t>
                      </a:r>
                      <a:r>
                        <a:rPr lang="ru-RU" sz="1800" dirty="0" err="1" smtClean="0">
                          <a:effectLst/>
                        </a:rPr>
                        <a:t>спецальное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-3чел.</a:t>
                      </a:r>
                      <a:endParaRPr lang="ru-RU" sz="18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596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0795041"/>
              </p:ext>
            </p:extLst>
          </p:nvPr>
        </p:nvGraphicFramePr>
        <p:xfrm>
          <a:off x="179512" y="260648"/>
          <a:ext cx="8856984" cy="6376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  <a:gridCol w="5904656"/>
              </a:tblGrid>
              <a:tr h="3825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Награды, поощрения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Ф.И.О.  учителя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56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Заслуженный учитель РТ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Самигуллина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В.М.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1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Почетный работник общего образования РФ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Самигуллина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В.М.,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Зубарова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А.У.,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Хасаншина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Р.С.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1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Нагрудный знак «За заслуги в образовании»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Самигуллина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В.М.,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Хуснутдинова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Ф.Ф.,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Хасаншина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Р.С., Алексеева И.К.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298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Почетная грамота РФ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Хайбрахманова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 Р.,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Минязова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Ф.А.,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Хуснутдинова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Ф.Ф.,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Ахметшина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Ф.З.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382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Почетная грамота РТ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Абуляизова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Ф.Ш.,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Галкаева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Р.Р., Шарапова З.М.,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Гараева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З.М.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1375">
                <a:tc>
                  <a:txBody>
                    <a:bodyPr/>
                    <a:lstStyle/>
                    <a:p>
                      <a:pPr marR="4572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Благодарственное письмо МО и Н РТ, 2018;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Вагизова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М.Г., Закирова З.М., Каримова А.А.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3428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Победители ПНПО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Зубаирова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А.У., 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Хайбрахманова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 Р. 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1204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Победители республиканского гранта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«Наш лучший учитель»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Самигуллина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В.М.,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Хуснутдинова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Ф.Ф.,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Минязова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Ф.А.- 2011г.;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Самигуллина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В.М.,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Хайбрахманова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 Р.,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Шелобаева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О.Г., Хасанова Р.Н.- 2012г.;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Хасаншина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Р.С.,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Самигуллина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В.М. – 2013;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Хайбрахманова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 Р.,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Самигуллина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В.М.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Абуляизова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Ф.Ш,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Нуртдинова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Л.И.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Зубаирова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А.У.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Хасаншина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Р.С. -2014г.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1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Победитель республиканского гранта «Наш новый учитель»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Галимова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Л. Р.- 2016г. 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1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Победитель гранта МО и Н РТ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«Учитель-мастер»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Трофимова З. А.,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Шарифуллина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Г.Т.,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Муллина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Ф.М.- 2016 г.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1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Победитель гранта МО и Н РТ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«Лучший педагог доп. образования»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Ахметшина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Ф.З.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-2015 г.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Шарапова З.Л.-2016 г.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1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/>
                          <a:ea typeface="Times New Roman"/>
                        </a:rPr>
                        <a:t>Победитель конкурса лучших учителей РТ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Самигуллина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В.М.- 2013 г., 2014 г.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  <a:tr h="401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Победитель гранта МО и Н РТ 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«Лучший учитель в области ИКТ»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/>
                          <a:ea typeface="Times New Roman"/>
                        </a:rPr>
                        <a:t>Ямаева В.Ш. –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2012г.</a:t>
                      </a:r>
                      <a:endParaRPr lang="ru-RU" sz="1400" dirty="0">
                        <a:effectLst/>
                        <a:latin typeface="Times New Roman"/>
                        <a:ea typeface="Arial Unicode M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9396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Documents and Settings\Admin\Local Settings\Temp\Rar$DI00.187\а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2448272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C:\Documents and Settings\Admin\Local Settings\Temp\Rar$DI06.890\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1027" y="1988840"/>
            <a:ext cx="2752810" cy="1512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562" y="4365104"/>
            <a:ext cx="2664296" cy="1782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Объект 5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5796136" y="4365104"/>
            <a:ext cx="2800953" cy="1782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63962" y="548680"/>
            <a:ext cx="8229600" cy="108012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и апробация инновационного проекта «Шахматы в школе»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3888" y="2375996"/>
            <a:ext cx="1888734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2212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</a:t>
            </a:r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всероссийская  инновационная площадка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«Инновационные технологии обучения интеллектуальным видам спорта».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инат\Desktop\фото для презентации\20180920_1134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инат\Desktop\фото для презентации\IMG_06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289" y="4453190"/>
            <a:ext cx="3293647" cy="2335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Ринат\Desktop\фото для презентации\25-10-2020_11-10-15\IMG_20201025_1106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61449"/>
            <a:ext cx="3959424" cy="2362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Ринат\Desktop\фото для презентации\25-10-2020_11-10-15\IMG_20201025_1107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53190"/>
            <a:ext cx="4058185" cy="22749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625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научно-практическая конференция «Шахматы в образовательных учреждениях РТ, </a:t>
            </a:r>
            <a:r>
              <a:rPr lang="ru-RU" sz="2800" b="1" i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sz="2800" b="1" i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других странах мира» </a:t>
            </a:r>
            <a:endParaRPr lang="ru-RU" dirty="0"/>
          </a:p>
        </p:txBody>
      </p:sp>
      <p:pic>
        <p:nvPicPr>
          <p:cNvPr id="4" name="Объект 3" descr="C:\Users\ПК\Documents\видео 2 класса\IMG-20171022-WA003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084168" y="1700808"/>
            <a:ext cx="2674837" cy="22591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1700808"/>
            <a:ext cx="2711223" cy="22591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2664296" cy="22591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58065"/>
            <a:ext cx="3456383" cy="2198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t="4931"/>
          <a:stretch>
            <a:fillRect/>
          </a:stretch>
        </p:blipFill>
        <p:spPr bwMode="auto">
          <a:xfrm>
            <a:off x="4788024" y="4358065"/>
            <a:ext cx="3715916" cy="2198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567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</a:t>
            </a:r>
            <a:r>
              <a:rPr lang="ru-RU" sz="25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конференция «Шахматы в образовательных учреждениях РТ, </a:t>
            </a:r>
            <a:br>
              <a:rPr lang="ru-RU" sz="25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и в других странах мира» 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 школьного шахматного союза,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А.Н.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Костев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 Президиума,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генеральный директор Центра интеллектуальной культуры и спорта «Каисса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Э.Э. Уманская;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вице - президент шахматной Федерации г. Лион (Франция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шахматной Федерации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г.Лейпциг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(Германия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шахматной Ассоциации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г.Шымкент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(Казахстан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тренеры по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шахматам;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заместители начальников управления образования по учебно-методической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Республики Татарстан;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методисты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Республики Татарстан;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директоров по учебной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работе,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заведующие ДОУ, учителя начальных классов, педагоги дополнительного образования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Лениногорского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979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1368152"/>
          </a:xfrm>
        </p:spPr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научно-практическая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«Шахматы в образовательных учреждениях РТ, России и в других странах мира» 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09070"/>
            <a:ext cx="3429594" cy="2295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81681"/>
            <a:ext cx="3528392" cy="23499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609914"/>
            <a:ext cx="3672408" cy="2240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609914"/>
            <a:ext cx="3429594" cy="2240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4946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Межрегионального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форума «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Поликультуралы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системасында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телләрнең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үсешен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тәэмин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комитета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национальному образованию 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Всемирного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конгресса татар Рустам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Гильмутдинов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татарского языка, русского языка, родных языков Республики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татарского языка, русского языка, родных языков Самарской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татарского языка, русского языка, родных языков Республики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2779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обучения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80211291"/>
              </p:ext>
            </p:extLst>
          </p:nvPr>
        </p:nvGraphicFramePr>
        <p:xfrm>
          <a:off x="611560" y="1844824"/>
          <a:ext cx="8229600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Межрегиональный форум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Поликультуралы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системасында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телләрнең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үсешен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тәэмин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2324" y="1747176"/>
            <a:ext cx="2427384" cy="22061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03082"/>
            <a:ext cx="3347864" cy="2232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497" y="1768725"/>
            <a:ext cx="2736304" cy="2160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03082"/>
            <a:ext cx="3438128" cy="22507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C:\Users\Залифа\Desktop\Фотки форума\Школа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93127"/>
            <a:ext cx="2448272" cy="2160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2299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67" y="426213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Межрегиональный форум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Поликультуралы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системасында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телләрнең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үсешен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тәэмин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50287"/>
            <a:ext cx="3456871" cy="2305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80091"/>
            <a:ext cx="3059832" cy="19209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84784"/>
            <a:ext cx="2847999" cy="1899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87838"/>
            <a:ext cx="3528392" cy="2350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C:\Users\Залифа\AppData\Local\Microsoft\Windows\Temporary Internet Files\Content.Word\IMG-20191117-WA000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04864"/>
            <a:ext cx="2665422" cy="20135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7490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2672" y="332656"/>
            <a:ext cx="6044471" cy="1359024"/>
          </a:xfrm>
        </p:spPr>
        <p:txBody>
          <a:bodyPr>
            <a:noAutofit/>
          </a:bodyPr>
          <a:lstStyle/>
          <a:p>
            <a:pPr algn="r"/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деле обучения и воспитания, во всем школьном деле</a:t>
            </a:r>
            <a:b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ничего нельзя улучшить, минуя голову учителя. </a:t>
            </a:r>
            <a:b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живет до тех пор, пока он учится. </a:t>
            </a:r>
            <a:b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только он перестает учиться, </a:t>
            </a:r>
            <a:b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нем умирает учитель»</a:t>
            </a:r>
            <a:b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К.Д.Ушинский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65103"/>
            <a:ext cx="3384375" cy="2160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Содержимое 5" descr="C:\Documents and Settings\Admin\Local Settings\Temp\Rar$DI05.625\4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365103"/>
            <a:ext cx="3528393" cy="2196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Содержимое 10" descr="C:\Documents and Settings\Admin\Local Settings\Temp\Rar$DI14.125\5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3" y="1772816"/>
            <a:ext cx="3384376" cy="20162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 descr="C:\Documents and Settings\Admin\Local Settings\Temp\Rar$DI31.234\д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772816"/>
            <a:ext cx="3362146" cy="20162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201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действующий семинар 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10534062"/>
              </p:ext>
            </p:extLst>
          </p:nvPr>
        </p:nvGraphicFramePr>
        <p:xfrm>
          <a:off x="683568" y="1484784"/>
          <a:ext cx="81369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32096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54213023"/>
              </p:ext>
            </p:extLst>
          </p:nvPr>
        </p:nvGraphicFramePr>
        <p:xfrm>
          <a:off x="467544" y="1628800"/>
          <a:ext cx="8229600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535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действующий семинар 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58169139"/>
              </p:ext>
            </p:extLst>
          </p:nvPr>
        </p:nvGraphicFramePr>
        <p:xfrm>
          <a:off x="457200" y="1844675"/>
          <a:ext cx="8229600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27554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действующий семинар </a:t>
            </a: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Залифа\Desktop\Фотки форума\DSCN365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6796" y="1570767"/>
            <a:ext cx="2603234" cy="15238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C:\Users\Залифа\Desktop\Фотки форума\DSC0366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636" y="1581014"/>
            <a:ext cx="2121818" cy="1541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https://cloclo-stock1.datacloudmail.ru/stock/view/dhn7RBtkUJe7rQvWp96yLFmqjWegE4EB9LUXNSf48uXTn7S8MFQxoRNvWm82aoKb6c3ptPecJz3D/IMG_10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77959"/>
            <a:ext cx="2044065" cy="15322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904" y="4057857"/>
            <a:ext cx="2551648" cy="16261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026" name="Picture 2" descr="C:\Users\Komp\Desktop\для методистов РТ\DSC036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8292" y="4036481"/>
            <a:ext cx="2424562" cy="18184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7415" y="4057857"/>
            <a:ext cx="2421049" cy="1815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045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подготовки </a:t>
            </a:r>
            <a:b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проведения ПДС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7381395"/>
              </p:ext>
            </p:extLst>
          </p:nvPr>
        </p:nvGraphicFramePr>
        <p:xfrm>
          <a:off x="827584" y="1844824"/>
          <a:ext cx="8229600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04669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подготовки </a:t>
            </a:r>
            <a:b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проведения ПДС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91722679"/>
              </p:ext>
            </p:extLst>
          </p:nvPr>
        </p:nvGraphicFramePr>
        <p:xfrm>
          <a:off x="457200" y="1844675"/>
          <a:ext cx="8229600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97152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подготовки </a:t>
            </a:r>
            <a:b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проведения ПДС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37778310"/>
              </p:ext>
            </p:extLst>
          </p:nvPr>
        </p:nvGraphicFramePr>
        <p:xfrm>
          <a:off x="457200" y="1844675"/>
          <a:ext cx="8229600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07002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2731</TotalTime>
  <Words>1040</Words>
  <Application>Microsoft Office PowerPoint</Application>
  <PresentationFormat>Экран (4:3)</PresentationFormat>
  <Paragraphs>165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Специальное оформление</vt:lpstr>
      <vt:lpstr>Диссеминация опыта внедрения инновационных форм методической работы как средство повышения профессиональной и социальной активности педагогического сообщества</vt:lpstr>
      <vt:lpstr>Формы методического обучения</vt:lpstr>
      <vt:lpstr>Постоянно действующий семинар </vt:lpstr>
      <vt:lpstr>Функции методической работы</vt:lpstr>
      <vt:lpstr>Постоянно действующий семинар </vt:lpstr>
      <vt:lpstr>Постоянно действующий семинар </vt:lpstr>
      <vt:lpstr>Этапы подготовки  и проведения ПДС</vt:lpstr>
      <vt:lpstr>Этапы подготовки  и проведения ПДС</vt:lpstr>
      <vt:lpstr>Этапы подготовки  и проведения ПДС</vt:lpstr>
      <vt:lpstr>.</vt:lpstr>
      <vt:lpstr> Педагогический стаж</vt:lpstr>
      <vt:lpstr> Категорированность, образовательный уровень  </vt:lpstr>
      <vt:lpstr>Слайд 13</vt:lpstr>
      <vt:lpstr>Слайд 14</vt:lpstr>
      <vt:lpstr>Гимназия - всероссийская  инновационная площадка по теме «Инновационные технологии обучения интеллектуальным видам спорта». </vt:lpstr>
      <vt:lpstr>Международная научно-практическая конференция «Шахматы в образовательных учреждениях РТ,  России и в других странах мира» </vt:lpstr>
      <vt:lpstr>III Международная научно-практическая конференция «Шахматы в образовательных учреждениях РТ,  России и в других странах мира» </vt:lpstr>
      <vt:lpstr>III Международная научно-практическая конференция «Шахматы в образовательных учреждениях РТ, России и в других странах мира» </vt:lpstr>
      <vt:lpstr>Участники Межрегионального форума «Поликультуралы белем бирү системасында туган телләрнең үсешен тәэмин итү»</vt:lpstr>
      <vt:lpstr>Межрегиональный форум  «Поликультуралы белем бирү системасында туган телләрнең үсешен тәэмин итү».</vt:lpstr>
      <vt:lpstr>Межрегиональный форум  «Поликультуралы белем бирү системасында туган телләрнең үсешен тәэмин итү».</vt:lpstr>
      <vt:lpstr>«В деле обучения и воспитания, во всем школьном деле  ничего нельзя улучшить, минуя голову учителя.  Учитель живет до тех пор, пока он учится.  Как только он перестает учиться,  в нем умирает учитель» К.Д.Ушинский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РС</cp:lastModifiedBy>
  <cp:revision>183</cp:revision>
  <dcterms:created xsi:type="dcterms:W3CDTF">2009-01-08T12:15:48Z</dcterms:created>
  <dcterms:modified xsi:type="dcterms:W3CDTF">2020-10-29T12:27:45Z</dcterms:modified>
</cp:coreProperties>
</file>